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5" r:id="rId11"/>
    <p:sldId id="266" r:id="rId12"/>
  </p:sldIdLst>
  <p:sldSz cx="12192000" cy="6858000"/>
  <p:notesSz cx="6858000" cy="9144000"/>
  <p:defaultTextStyle>
    <a:defPPr>
      <a:defRPr lang="en-A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0B7C83-BA0A-4359-BC1D-B1F74DE274E2}" v="43" dt="2026-05-05T08:20:31.0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76" autoAdjust="0"/>
    <p:restoredTop sz="94662"/>
  </p:normalViewPr>
  <p:slideViewPr>
    <p:cSldViewPr snapToGrid="0">
      <p:cViewPr varScale="1">
        <p:scale>
          <a:sx n="99" d="100"/>
          <a:sy n="99" d="100"/>
        </p:scale>
        <p:origin x="10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E44DD-43EF-424F-8E43-16720DD7E160}" type="datetimeFigureOut">
              <a:rPr lang="de-DE" smtClean="0"/>
              <a:t>05.05.26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D18D1-8B8E-F04C-8B63-EEC4E8D237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5738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D605C-7612-F92A-5073-2B9B51BC2E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8CF9AB-5710-883A-E854-AF3BAC5EE7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42779-F0F9-D756-65DA-AC06E8C5B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95EC4-AC81-C2C4-3603-8991B1407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AA35E-5CAA-F9AA-06CC-FF71CD44D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35177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C5AD2-7681-1986-3665-5469553DF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0703A3-F3DD-2E78-498A-F38D151EBA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FD856-50D3-C395-63D3-F8E6CAEC7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F72CF2-8843-23B9-9F16-7DC4978A1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D65214-1813-58FA-8E3B-5E69FCB7B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4099080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80EF3F-CEB2-1BAF-AD8E-F5F3122F46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D131BD-E4A6-0A92-C34D-9C980F736B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18AD3-C3D5-1BA9-7847-8936F13C3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532C01-0B61-A1C3-040A-686A24695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575D9-B892-FA50-570F-D90BC65CE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961454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FABDF-D508-5A35-F9ED-F344C8831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D29F5-8C94-C995-5137-A4758208D2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A5ADCA-DE0A-1EBC-128A-84C6AB7AD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25D42-C475-3C0E-6F4C-18266376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424BA2-6CE5-028B-696C-629BF1ABF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627593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B8B6E-3F7C-9EC1-7435-745DFF10C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D260C-3D06-98F3-4C77-1FD44A4CBB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FFAD2-3D3C-112D-6959-37D742117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E246D2-91AC-9E16-1022-6460A9CD1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C751D-678C-2EF9-C514-55A7CCE2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798502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1AE81-5437-C5F4-7D15-EC422E8D1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84C42-515C-6D07-7DEA-3BA20951F5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95188B-5DDF-5EC4-E27E-A04CAB130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6EBF70-BD86-8095-6A2D-5984EEA94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961A76-2029-51C9-ECF3-8321C0C05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FC6B47-5C27-EB2B-1109-358D536BC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4004328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E8B58-285F-5018-C854-0DB528881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1A84BA-4549-F08D-004E-F72027B866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CC00FC-943E-0E12-A552-2481FF6843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C7AE0B-C5DB-CE7D-3235-FCB9581A42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2D5257-4393-CD13-73E9-5AD5FE9238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A89977-C036-6F3B-0FE0-EFCFD363A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9DAEC8-A14C-9B59-63BD-1F2D83886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FF813C-B098-FC77-0B84-39BB0437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86784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3B776-79C3-4596-49E4-56C59461D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0C4B83-C13D-2047-B484-513CCE598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52FA51-033F-CB05-6113-A6FCF5110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BB664-B842-3E5B-8D8C-BC6A363C1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3662920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24FBD3-BFB7-D694-40C5-FFF75E17E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0E00A2-F8A5-FC4B-2000-21D72A4CC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0CC3A8-34CE-A176-A500-E9C1667CE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4266368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8262-C7A5-9902-DEB6-D8E4BD3BC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51FBF-4ABA-551A-F292-8E180B3A4C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E0250-7A4E-9B78-7444-F02F84B086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CF54E3-4B34-5596-863D-C1529330D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86BB2E-43B7-C16C-5E3A-CABAD5025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B76EBF-33A5-0481-6DA8-6D811D16E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4264581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B576A-CA5A-A7FC-0C38-C08E64396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1330AE-1929-AB9C-EEAD-3764464B0C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5496EE-96BB-3CCD-2A2D-51DCC45747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F39317-952E-A30F-3294-60F31A49C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DF915E-7DAF-F906-88BB-416EA1145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FC2FF8-20BA-BB25-D256-6857D752B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33164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7F4C40-F68E-27B4-2282-8E5903A9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50D7D9-4724-771A-15DF-236AD3928F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9C1C34-9FDB-9BD4-365B-45DFFA940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683A75-56C8-462D-BC8F-D9865C9706A5}" type="datetimeFigureOut">
              <a:rPr lang="en-AT" smtClean="0"/>
              <a:t>5/5/26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6B1BA-255B-CC5A-92AB-EA97B5CB64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DF0A8-67AB-360B-E814-A0B067D553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298B5F-F31A-40F5-8168-A8E6B375ADB4}" type="slidenum">
              <a:rPr lang="en-AT" smtClean="0"/>
              <a:t>‹Nr.›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934305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A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hyperlink" Target="http://creativecommons.org/licenses/by-nc/4.0/?ref=chooser-v1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hyperlink" Target="https://udele2023.univie.ac.at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he image depicts a crumpled, open newspaper with its pages slightly curled and creased.&#10;&#10;AI-generated content may be incorrect.">
            <a:extLst>
              <a:ext uri="{FF2B5EF4-FFF2-40B4-BE49-F238E27FC236}">
                <a16:creationId xmlns:a16="http://schemas.microsoft.com/office/drawing/2014/main" id="{97B83F80-3A1D-9F9F-1A5D-682CFA7B8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62776">
            <a:off x="3896328" y="2709761"/>
            <a:ext cx="4802211" cy="3449207"/>
          </a:xfrm>
          <a:prstGeom prst="rect">
            <a:avLst/>
          </a:prstGeom>
        </p:spPr>
      </p:pic>
      <p:pic>
        <p:nvPicPr>
          <p:cNvPr id="7" name="Picture 6" descr="The image depicts a newsletter or newspaper page with a blank layout, suggesting a blank or unfilled news format.&#10;&#10;AI-generated content may be incorrect.">
            <a:extLst>
              <a:ext uri="{FF2B5EF4-FFF2-40B4-BE49-F238E27FC236}">
                <a16:creationId xmlns:a16="http://schemas.microsoft.com/office/drawing/2014/main" id="{56DF6AAA-2B10-3445-E9DE-D48EA2A11C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124"/>
          <a:stretch>
            <a:fillRect/>
          </a:stretch>
        </p:blipFill>
        <p:spPr>
          <a:xfrm>
            <a:off x="82550" y="365125"/>
            <a:ext cx="4346327" cy="5593743"/>
          </a:xfrm>
          <a:prstGeom prst="rect">
            <a:avLst/>
          </a:prstGeom>
        </p:spPr>
      </p:pic>
      <p:pic>
        <p:nvPicPr>
          <p:cNvPr id="5" name="Picture 4" descr="The image depicts an open book with its pages peeled back, revealing a blank, white sheet of paper.&#10;&#10;AI-generated content may be incorrect.">
            <a:extLst>
              <a:ext uri="{FF2B5EF4-FFF2-40B4-BE49-F238E27FC236}">
                <a16:creationId xmlns:a16="http://schemas.microsoft.com/office/drawing/2014/main" id="{E26C1F25-FE2A-AF42-B87B-5C32F0736EF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33" b="3240"/>
          <a:stretch>
            <a:fillRect/>
          </a:stretch>
        </p:blipFill>
        <p:spPr>
          <a:xfrm>
            <a:off x="7874758" y="442796"/>
            <a:ext cx="3875134" cy="478429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95B78-994B-713A-E812-AACF63563561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20481289">
            <a:off x="826998" y="2180661"/>
            <a:ext cx="2885905" cy="127805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4000" dirty="0">
                <a:latin typeface="Amasis MT Pro Black" panose="020F0502020204030204" pitchFamily="18" charset="0"/>
              </a:rPr>
              <a:t>ATHLETE OF THE YEAR!</a:t>
            </a:r>
            <a:endParaRPr lang="en-AT" sz="4000" dirty="0">
              <a:latin typeface="Amasis MT Pro Black" panose="020F0502020204030204" pitchFamily="18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17615C0-08C3-8608-5D97-83C297082BC5}"/>
              </a:ext>
            </a:extLst>
          </p:cNvPr>
          <p:cNvSpPr txBox="1">
            <a:spLocks/>
          </p:cNvSpPr>
          <p:nvPr/>
        </p:nvSpPr>
        <p:spPr>
          <a:xfrm rot="199328">
            <a:off x="5191302" y="3504091"/>
            <a:ext cx="1987761" cy="4542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600" dirty="0">
                <a:latin typeface="Amasis MT Pro Black" panose="020F0502020204030204" pitchFamily="18" charset="0"/>
              </a:rPr>
              <a:t>NEW STAR </a:t>
            </a:r>
            <a:br>
              <a:rPr lang="en-GB" sz="1600" dirty="0">
                <a:latin typeface="Amasis MT Pro Black" panose="020F0502020204030204" pitchFamily="18" charset="0"/>
              </a:rPr>
            </a:br>
            <a:r>
              <a:rPr lang="en-GB" sz="1600" dirty="0">
                <a:latin typeface="Amasis MT Pro Black" panose="020F0502020204030204" pitchFamily="18" charset="0"/>
              </a:rPr>
              <a:t>CHEF!</a:t>
            </a:r>
            <a:endParaRPr lang="en-AT" sz="1600" dirty="0">
              <a:latin typeface="Amasis MT Pro Black" panose="020F0502020204030204" pitchFamily="18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1E83E4E-B2BF-4991-B31A-C8D7C04EE933}"/>
              </a:ext>
            </a:extLst>
          </p:cNvPr>
          <p:cNvSpPr txBox="1">
            <a:spLocks/>
          </p:cNvSpPr>
          <p:nvPr/>
        </p:nvSpPr>
        <p:spPr>
          <a:xfrm rot="635838">
            <a:off x="8548699" y="1202908"/>
            <a:ext cx="2563298" cy="938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latin typeface="Amasis MT Pro Black" panose="020F0502020204030204" pitchFamily="18" charset="0"/>
              </a:rPr>
              <a:t>COMMUNITY </a:t>
            </a:r>
            <a:r>
              <a:rPr lang="en-GB" sz="3600" dirty="0">
                <a:latin typeface="Amasis MT Pro Black" panose="020F0502020204030204" pitchFamily="18" charset="0"/>
              </a:rPr>
              <a:t>HERO!</a:t>
            </a:r>
            <a:endParaRPr lang="en-AT" sz="2400" dirty="0">
              <a:latin typeface="Amasis MT Pro Black" panose="020F0502020204030204" pitchFamily="18" charset="0"/>
            </a:endParaRPr>
          </a:p>
        </p:txBody>
      </p:sp>
      <p:pic>
        <p:nvPicPr>
          <p:cNvPr id="13" name="Picture 12" descr="The image depicts a collection of torn and faded pages, each containing a fragment of handwritten text.&#10;&#10;AI-generated content may be incorrect.">
            <a:extLst>
              <a:ext uri="{FF2B5EF4-FFF2-40B4-BE49-F238E27FC236}">
                <a16:creationId xmlns:a16="http://schemas.microsoft.com/office/drawing/2014/main" id="{EE668109-6679-F7E8-1CC2-8E99EE62EA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795974">
            <a:off x="3933745" y="471336"/>
            <a:ext cx="1511453" cy="958758"/>
          </a:xfrm>
          <a:prstGeom prst="rect">
            <a:avLst/>
          </a:prstGeom>
        </p:spPr>
      </p:pic>
      <p:pic>
        <p:nvPicPr>
          <p:cNvPr id="15" name="Picture 14" descr="The image depicts a series of abstract, lightly shaded triangles arranged in a pattern.&#10;&#10;AI-generated content may be incorrect.">
            <a:extLst>
              <a:ext uri="{FF2B5EF4-FFF2-40B4-BE49-F238E27FC236}">
                <a16:creationId xmlns:a16="http://schemas.microsoft.com/office/drawing/2014/main" id="{22540A12-27DE-FA8D-6E2D-75BBFAC30B7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403" t="-1" b="5752"/>
          <a:stretch>
            <a:fillRect/>
          </a:stretch>
        </p:blipFill>
        <p:spPr>
          <a:xfrm rot="9012590">
            <a:off x="8351305" y="5171018"/>
            <a:ext cx="1566915" cy="1021087"/>
          </a:xfrm>
          <a:prstGeom prst="rect">
            <a:avLst/>
          </a:prstGeom>
        </p:spPr>
      </p:pic>
      <p:pic>
        <p:nvPicPr>
          <p:cNvPr id="17" name="Picture 16" descr="The image depicts two star-shaped pieces of paper with a handwritten message on them.&#10;&#10;AI-generated content may be incorrect.">
            <a:extLst>
              <a:ext uri="{FF2B5EF4-FFF2-40B4-BE49-F238E27FC236}">
                <a16:creationId xmlns:a16="http://schemas.microsoft.com/office/drawing/2014/main" id="{67644595-FFE0-D21C-B087-7FE9BB6920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2542" y="442796"/>
            <a:ext cx="1100229" cy="1121146"/>
          </a:xfrm>
          <a:prstGeom prst="rect">
            <a:avLst/>
          </a:prstGeom>
        </p:spPr>
      </p:pic>
      <p:pic>
        <p:nvPicPr>
          <p:cNvPr id="4" name="Grafik 3" descr="Ein Bild, das Text, Schrift, Logo, Symbol enthält.&#10;&#10;Automatisch generierte Beschreibung">
            <a:extLst>
              <a:ext uri="{FF2B5EF4-FFF2-40B4-BE49-F238E27FC236}">
                <a16:creationId xmlns:a16="http://schemas.microsoft.com/office/drawing/2014/main" id="{F958302E-DCFE-356E-CF6B-28DF6E3C3C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950" y="6056023"/>
            <a:ext cx="1443990" cy="720090"/>
          </a:xfrm>
          <a:prstGeom prst="rect">
            <a:avLst/>
          </a:prstGeom>
        </p:spPr>
      </p:pic>
      <p:pic>
        <p:nvPicPr>
          <p:cNvPr id="6" name="Grafik 5" descr="Ein Bild, das Schrift, Grafiken, Screenshot, Text enthält.&#10;&#10;Automatisch generierte Beschreibung">
            <a:extLst>
              <a:ext uri="{FF2B5EF4-FFF2-40B4-BE49-F238E27FC236}">
                <a16:creationId xmlns:a16="http://schemas.microsoft.com/office/drawing/2014/main" id="{DE919A11-DB8F-0DFC-1599-33A12672E8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40" y="6330950"/>
            <a:ext cx="1299210" cy="161925"/>
          </a:xfrm>
          <a:prstGeom prst="rect">
            <a:avLst/>
          </a:prstGeom>
        </p:spPr>
      </p:pic>
      <p:sp>
        <p:nvSpPr>
          <p:cNvPr id="8" name="Textfeld 12">
            <a:extLst>
              <a:ext uri="{FF2B5EF4-FFF2-40B4-BE49-F238E27FC236}">
                <a16:creationId xmlns:a16="http://schemas.microsoft.com/office/drawing/2014/main" id="{F21B8B58-31DE-0213-234C-F9C15CE4FCF9}"/>
              </a:ext>
            </a:extLst>
          </p:cNvPr>
          <p:cNvSpPr txBox="1"/>
          <p:nvPr/>
        </p:nvSpPr>
        <p:spPr>
          <a:xfrm>
            <a:off x="637853" y="6502428"/>
            <a:ext cx="755650" cy="24511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None/>
            </a:pPr>
            <a:r>
              <a:rPr lang="de-AT" sz="550" b="0" dirty="0">
                <a:solidFill>
                  <a:srgbClr val="222771"/>
                </a:solidFill>
                <a:effectLst/>
                <a:latin typeface="Helvetica Neue Light" panose="02000403000000020004" pitchFamily="2" charset="0"/>
                <a:ea typeface="Calibri" panose="020F0502020204030204" pitchFamily="34" charset="0"/>
                <a:cs typeface="Arial" panose="020B0604020202020204" pitchFamily="34" charset="0"/>
              </a:rPr>
              <a:t>Project V-975</a:t>
            </a:r>
            <a:endParaRPr lang="de-AT" sz="1400" b="1" dirty="0">
              <a:effectLst/>
              <a:latin typeface="Helvetica Neue" panose="02000503000000020004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1100" dirty="0">
                <a:effectLst/>
                <a:latin typeface="Helvetica Neue Light" panose="02000403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Grafik 11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7AE34D5C-4490-9E54-C42B-7ECD9EBD27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414" y="6136033"/>
            <a:ext cx="2479040" cy="61150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1CC4261-1829-BD21-23CB-22FFBC80BEE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5625" y="6190937"/>
            <a:ext cx="448534" cy="448534"/>
          </a:xfrm>
          <a:prstGeom prst="rect">
            <a:avLst/>
          </a:prstGeom>
        </p:spPr>
      </p:pic>
      <p:sp>
        <p:nvSpPr>
          <p:cNvPr id="16" name="Textfeld 10">
            <a:extLst>
              <a:ext uri="{FF2B5EF4-FFF2-40B4-BE49-F238E27FC236}">
                <a16:creationId xmlns:a16="http://schemas.microsoft.com/office/drawing/2014/main" id="{F4A74198-AE97-A2FC-00CF-E6F944FB2DAE}"/>
              </a:ext>
            </a:extLst>
          </p:cNvPr>
          <p:cNvSpPr txBox="1"/>
          <p:nvPr/>
        </p:nvSpPr>
        <p:spPr>
          <a:xfrm>
            <a:off x="4351971" y="6395571"/>
            <a:ext cx="3488055" cy="45882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650" dirty="0">
                <a:solidFill>
                  <a:srgbClr val="333333"/>
                </a:solidFill>
                <a:effectLst/>
                <a:latin typeface="Helvetica Neue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Project Workshop by </a:t>
            </a:r>
            <a:r>
              <a:rPr lang="en-US" sz="650" u="sng" dirty="0">
                <a:solidFill>
                  <a:srgbClr val="D14500"/>
                </a:solidFill>
                <a:effectLst/>
                <a:latin typeface="Helvetica Neue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Udele</a:t>
            </a:r>
            <a:r>
              <a:rPr lang="en-US" sz="650" dirty="0">
                <a:effectLst/>
                <a:latin typeface="Helvetica Neue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650" dirty="0">
                <a:solidFill>
                  <a:srgbClr val="333333"/>
                </a:solidFill>
                <a:effectLst/>
                <a:latin typeface="Helvetica Neue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is licensed under </a:t>
            </a:r>
            <a:r>
              <a:rPr lang="en-US" sz="650" u="sng" dirty="0">
                <a:solidFill>
                  <a:srgbClr val="D14500"/>
                </a:solidFill>
                <a:effectLst/>
                <a:latin typeface="Helvetica Neue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CC BY-NC 4.0</a:t>
            </a:r>
            <a:r>
              <a:rPr lang="en-US" sz="650" dirty="0">
                <a:effectLst/>
                <a:latin typeface="Helvetica Neue" panose="02000503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34F0F5AF-D347-B7D0-3A90-C46CD321EB4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718" y="6391329"/>
            <a:ext cx="183515" cy="183515"/>
          </a:xfrm>
          <a:prstGeom prst="rect">
            <a:avLst/>
          </a:prstGeom>
          <a:noFill/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C343A7DA-77AD-5AC9-0E74-45A895D141D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909" y="6391964"/>
            <a:ext cx="182880" cy="182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3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4FC48-074A-8ED7-B9CA-840445753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6776" y="736980"/>
            <a:ext cx="5943600" cy="543998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b="1" dirty="0"/>
              <a:t>Peer Review</a:t>
            </a:r>
          </a:p>
          <a:p>
            <a:pPr marL="0" indent="0">
              <a:buNone/>
            </a:pPr>
            <a:r>
              <a:rPr lang="en-US" b="1" dirty="0"/>
              <a:t>Give your partner feedback on:</a:t>
            </a:r>
            <a:endParaRPr lang="en-AT" b="1" dirty="0"/>
          </a:p>
          <a:p>
            <a:pPr lvl="0"/>
            <a:r>
              <a:rPr lang="en-US" dirty="0"/>
              <a:t>clarity (Is the text easy to understand?)</a:t>
            </a:r>
            <a:endParaRPr lang="en-AT" dirty="0"/>
          </a:p>
          <a:p>
            <a:pPr lvl="0"/>
            <a:r>
              <a:rPr lang="en-US" dirty="0"/>
              <a:t>vocabulary (</a:t>
            </a:r>
            <a:r>
              <a:rPr lang="en-GB" dirty="0"/>
              <a:t>Are there other words that your partner could use for the article?)</a:t>
            </a:r>
            <a:endParaRPr lang="en-AT" dirty="0"/>
          </a:p>
          <a:p>
            <a:pPr lvl="0"/>
            <a:r>
              <a:rPr lang="en-US" dirty="0"/>
              <a:t>tense accuracy </a:t>
            </a:r>
          </a:p>
          <a:p>
            <a:pPr lvl="0"/>
            <a:endParaRPr lang="en-AT" dirty="0"/>
          </a:p>
          <a:p>
            <a:pPr marL="0" lvl="0" indent="0">
              <a:buNone/>
            </a:pPr>
            <a:r>
              <a:rPr lang="en-US" b="1" dirty="0"/>
              <a:t>Give your partner: </a:t>
            </a:r>
          </a:p>
          <a:p>
            <a:pPr lvl="0"/>
            <a:r>
              <a:rPr lang="en-US" dirty="0"/>
              <a:t>⭐Two Stars = two things that are very good</a:t>
            </a:r>
            <a:endParaRPr lang="en-AT" dirty="0"/>
          </a:p>
          <a:p>
            <a:pPr lvl="0"/>
            <a:r>
              <a:rPr lang="en-US" dirty="0"/>
              <a:t>💫One Wish = one suggestion to make the text better</a:t>
            </a:r>
            <a:endParaRPr lang="en-AT" dirty="0"/>
          </a:p>
        </p:txBody>
      </p:sp>
      <p:pic>
        <p:nvPicPr>
          <p:cNvPr id="5" name="Picture 4" descr="Two people are sitting at a table, sharing a laptop and engaged in a conversation.&#10;&#10;AI-generated content may be incorrect.">
            <a:extLst>
              <a:ext uri="{FF2B5EF4-FFF2-40B4-BE49-F238E27FC236}">
                <a16:creationId xmlns:a16="http://schemas.microsoft.com/office/drawing/2014/main" id="{2E294530-A267-E9EF-BE17-83772B8BE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055" y="1355124"/>
            <a:ext cx="4605785" cy="4147751"/>
          </a:xfrm>
          <a:prstGeom prst="rect">
            <a:avLst/>
          </a:prstGeom>
        </p:spPr>
      </p:pic>
      <p:pic>
        <p:nvPicPr>
          <p:cNvPr id="6" name="Picture 5" descr="The image depicts a collection of torn and faded pages, each containing a fragment of handwritten text.&#10;&#10;AI-generated content may be incorrect.">
            <a:extLst>
              <a:ext uri="{FF2B5EF4-FFF2-40B4-BE49-F238E27FC236}">
                <a16:creationId xmlns:a16="http://schemas.microsoft.com/office/drawing/2014/main" id="{7C0E453A-A890-2393-20A7-3E6F726C77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07429">
            <a:off x="600246" y="671157"/>
            <a:ext cx="1511453" cy="958758"/>
          </a:xfrm>
          <a:prstGeom prst="rect">
            <a:avLst/>
          </a:prstGeom>
        </p:spPr>
      </p:pic>
      <p:pic>
        <p:nvPicPr>
          <p:cNvPr id="2" name="Grafik 1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87A1CB13-8F77-781B-A571-2053DE8015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9" y="6412131"/>
            <a:ext cx="1402080" cy="34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552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148FE-9C1E-27F5-76D9-F7B49DB687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9021"/>
            <a:ext cx="5125872" cy="4627942"/>
          </a:xfrm>
        </p:spPr>
        <p:txBody>
          <a:bodyPr/>
          <a:lstStyle/>
          <a:p>
            <a:pPr marL="0" indent="0" algn="ctr">
              <a:buNone/>
            </a:pPr>
            <a:r>
              <a:rPr lang="en-GB" b="1" dirty="0"/>
              <a:t>Now write a final version of your magazine article!</a:t>
            </a:r>
          </a:p>
          <a:p>
            <a:pPr marL="0" indent="0" algn="ctr">
              <a:buNone/>
            </a:pPr>
            <a:endParaRPr lang="en-GB" b="1" dirty="0"/>
          </a:p>
          <a:p>
            <a:r>
              <a:rPr lang="en-GB" dirty="0"/>
              <a:t>Check your grammar</a:t>
            </a:r>
          </a:p>
          <a:p>
            <a:r>
              <a:rPr lang="en-GB" dirty="0"/>
              <a:t>Add more details</a:t>
            </a:r>
          </a:p>
          <a:p>
            <a:r>
              <a:rPr lang="en-GB" dirty="0"/>
              <a:t>Read through your own text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 descr="A person with curly hair is sitting at a desk, writing in a notebook, surrounded by books and papers.&#10;&#10;AI-generated content may be incorrect.">
            <a:extLst>
              <a:ext uri="{FF2B5EF4-FFF2-40B4-BE49-F238E27FC236}">
                <a16:creationId xmlns:a16="http://schemas.microsoft.com/office/drawing/2014/main" id="{ED2A5DCD-1BD8-1693-6685-69015DE85E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540146" y="914049"/>
            <a:ext cx="4734586" cy="5029902"/>
          </a:xfrm>
          <a:prstGeom prst="rect">
            <a:avLst/>
          </a:prstGeom>
        </p:spPr>
      </p:pic>
      <p:pic>
        <p:nvPicPr>
          <p:cNvPr id="2" name="Grafik 1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65C2A3FC-3C75-2406-D17D-92DD4B74A7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9" y="6412131"/>
            <a:ext cx="1402080" cy="34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170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02874-8130-E8E4-DE84-18A270DAE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The image depicts a collection of torn and faded pages, each containing a fragment of handwritten text.&#10;&#10;AI-generated content may be incorrect.">
            <a:extLst>
              <a:ext uri="{FF2B5EF4-FFF2-40B4-BE49-F238E27FC236}">
                <a16:creationId xmlns:a16="http://schemas.microsoft.com/office/drawing/2014/main" id="{49CDB444-BFC0-20F9-FA23-3C796ECC0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795974">
            <a:off x="4453732" y="187985"/>
            <a:ext cx="1511453" cy="958758"/>
          </a:xfrm>
          <a:prstGeom prst="rect">
            <a:avLst/>
          </a:prstGeom>
        </p:spPr>
      </p:pic>
      <p:pic>
        <p:nvPicPr>
          <p:cNvPr id="15" name="Picture 14" descr="The image depicts a series of abstract, lightly shaded triangles arranged in a pattern.&#10;&#10;AI-generated content may be incorrect.">
            <a:extLst>
              <a:ext uri="{FF2B5EF4-FFF2-40B4-BE49-F238E27FC236}">
                <a16:creationId xmlns:a16="http://schemas.microsoft.com/office/drawing/2014/main" id="{4C09E3C5-9BA5-D866-98A1-B8C40583CE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403" t="-1" b="5752"/>
          <a:stretch>
            <a:fillRect/>
          </a:stretch>
        </p:blipFill>
        <p:spPr>
          <a:xfrm rot="7052955">
            <a:off x="10593530" y="5259970"/>
            <a:ext cx="1566915" cy="1021087"/>
          </a:xfrm>
          <a:prstGeom prst="rect">
            <a:avLst/>
          </a:prstGeom>
        </p:spPr>
      </p:pic>
      <p:pic>
        <p:nvPicPr>
          <p:cNvPr id="17" name="Picture 16" descr="The image depicts two star-shaped pieces of paper with a handwritten message on them.&#10;&#10;AI-generated content may be incorrect.">
            <a:extLst>
              <a:ext uri="{FF2B5EF4-FFF2-40B4-BE49-F238E27FC236}">
                <a16:creationId xmlns:a16="http://schemas.microsoft.com/office/drawing/2014/main" id="{12C1C528-CF9E-C2E8-0A3D-ED98431C8D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865" y="5045550"/>
            <a:ext cx="1100229" cy="1121146"/>
          </a:xfrm>
          <a:prstGeom prst="rect">
            <a:avLst/>
          </a:prstGeom>
        </p:spPr>
      </p:pic>
      <p:pic>
        <p:nvPicPr>
          <p:cNvPr id="1026" name="Picture 2" descr="Martin Luther King Jr Civil Rights - Free photo on Pixabay">
            <a:extLst>
              <a:ext uri="{FF2B5EF4-FFF2-40B4-BE49-F238E27FC236}">
                <a16:creationId xmlns:a16="http://schemas.microsoft.com/office/drawing/2014/main" id="{25CA37CE-D4EE-7685-7A18-9221A5C913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9" r="5695"/>
          <a:stretch>
            <a:fillRect/>
          </a:stretch>
        </p:blipFill>
        <p:spPr bwMode="auto">
          <a:xfrm>
            <a:off x="280520" y="296780"/>
            <a:ext cx="4390909" cy="3938463"/>
          </a:xfrm>
          <a:custGeom>
            <a:avLst/>
            <a:gdLst>
              <a:gd name="csX0" fmla="*/ 0 w 4390909"/>
              <a:gd name="csY0" fmla="*/ 0 h 3938463"/>
              <a:gd name="csX1" fmla="*/ 504955 w 4390909"/>
              <a:gd name="csY1" fmla="*/ 0 h 3938463"/>
              <a:gd name="csX2" fmla="*/ 1097727 w 4390909"/>
              <a:gd name="csY2" fmla="*/ 0 h 3938463"/>
              <a:gd name="csX3" fmla="*/ 1690500 w 4390909"/>
              <a:gd name="csY3" fmla="*/ 0 h 3938463"/>
              <a:gd name="csX4" fmla="*/ 2283273 w 4390909"/>
              <a:gd name="csY4" fmla="*/ 0 h 3938463"/>
              <a:gd name="csX5" fmla="*/ 2744318 w 4390909"/>
              <a:gd name="csY5" fmla="*/ 0 h 3938463"/>
              <a:gd name="csX6" fmla="*/ 3381000 w 4390909"/>
              <a:gd name="csY6" fmla="*/ 0 h 3938463"/>
              <a:gd name="csX7" fmla="*/ 3798136 w 4390909"/>
              <a:gd name="csY7" fmla="*/ 0 h 3938463"/>
              <a:gd name="csX8" fmla="*/ 4390909 w 4390909"/>
              <a:gd name="csY8" fmla="*/ 0 h 3938463"/>
              <a:gd name="csX9" fmla="*/ 4390909 w 4390909"/>
              <a:gd name="csY9" fmla="*/ 483868 h 3938463"/>
              <a:gd name="csX10" fmla="*/ 4390909 w 4390909"/>
              <a:gd name="csY10" fmla="*/ 1046506 h 3938463"/>
              <a:gd name="csX11" fmla="*/ 4390909 w 4390909"/>
              <a:gd name="csY11" fmla="*/ 1687913 h 3938463"/>
              <a:gd name="csX12" fmla="*/ 4390909 w 4390909"/>
              <a:gd name="csY12" fmla="*/ 2171781 h 3938463"/>
              <a:gd name="csX13" fmla="*/ 4390909 w 4390909"/>
              <a:gd name="csY13" fmla="*/ 2616265 h 3938463"/>
              <a:gd name="csX14" fmla="*/ 4390909 w 4390909"/>
              <a:gd name="csY14" fmla="*/ 3218287 h 3938463"/>
              <a:gd name="csX15" fmla="*/ 4390909 w 4390909"/>
              <a:gd name="csY15" fmla="*/ 3938463 h 3938463"/>
              <a:gd name="csX16" fmla="*/ 3885954 w 4390909"/>
              <a:gd name="csY16" fmla="*/ 3938463 h 3938463"/>
              <a:gd name="csX17" fmla="*/ 3381000 w 4390909"/>
              <a:gd name="csY17" fmla="*/ 3938463 h 3938463"/>
              <a:gd name="csX18" fmla="*/ 2963864 w 4390909"/>
              <a:gd name="csY18" fmla="*/ 3938463 h 3938463"/>
              <a:gd name="csX19" fmla="*/ 2371091 w 4390909"/>
              <a:gd name="csY19" fmla="*/ 3938463 h 3938463"/>
              <a:gd name="csX20" fmla="*/ 1953955 w 4390909"/>
              <a:gd name="csY20" fmla="*/ 3938463 h 3938463"/>
              <a:gd name="csX21" fmla="*/ 1536818 w 4390909"/>
              <a:gd name="csY21" fmla="*/ 3938463 h 3938463"/>
              <a:gd name="csX22" fmla="*/ 944045 w 4390909"/>
              <a:gd name="csY22" fmla="*/ 3938463 h 3938463"/>
              <a:gd name="csX23" fmla="*/ 0 w 4390909"/>
              <a:gd name="csY23" fmla="*/ 3938463 h 3938463"/>
              <a:gd name="csX24" fmla="*/ 0 w 4390909"/>
              <a:gd name="csY24" fmla="*/ 3415210 h 3938463"/>
              <a:gd name="csX25" fmla="*/ 0 w 4390909"/>
              <a:gd name="csY25" fmla="*/ 2891957 h 3938463"/>
              <a:gd name="csX26" fmla="*/ 0 w 4390909"/>
              <a:gd name="csY26" fmla="*/ 2368704 h 3938463"/>
              <a:gd name="csX27" fmla="*/ 0 w 4390909"/>
              <a:gd name="csY27" fmla="*/ 1766682 h 3938463"/>
              <a:gd name="csX28" fmla="*/ 0 w 4390909"/>
              <a:gd name="csY28" fmla="*/ 1322198 h 3938463"/>
              <a:gd name="csX29" fmla="*/ 0 w 4390909"/>
              <a:gd name="csY29" fmla="*/ 759561 h 3938463"/>
              <a:gd name="csX30" fmla="*/ 0 w 4390909"/>
              <a:gd name="csY30" fmla="*/ 0 h 39384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</a:cxnLst>
            <a:rect l="l" t="t" r="r" b="b"/>
            <a:pathLst>
              <a:path w="4390909" h="3938463" extrusionOk="0">
                <a:moveTo>
                  <a:pt x="0" y="0"/>
                </a:moveTo>
                <a:cubicBezTo>
                  <a:pt x="145298" y="-42893"/>
                  <a:pt x="363685" y="39183"/>
                  <a:pt x="504955" y="0"/>
                </a:cubicBezTo>
                <a:cubicBezTo>
                  <a:pt x="646226" y="-39183"/>
                  <a:pt x="977215" y="50231"/>
                  <a:pt x="1097727" y="0"/>
                </a:cubicBezTo>
                <a:cubicBezTo>
                  <a:pt x="1218239" y="-50231"/>
                  <a:pt x="1520343" y="70454"/>
                  <a:pt x="1690500" y="0"/>
                </a:cubicBezTo>
                <a:cubicBezTo>
                  <a:pt x="1860657" y="-70454"/>
                  <a:pt x="2145853" y="27392"/>
                  <a:pt x="2283273" y="0"/>
                </a:cubicBezTo>
                <a:cubicBezTo>
                  <a:pt x="2420693" y="-27392"/>
                  <a:pt x="2616134" y="25970"/>
                  <a:pt x="2744318" y="0"/>
                </a:cubicBezTo>
                <a:cubicBezTo>
                  <a:pt x="2872502" y="-25970"/>
                  <a:pt x="3158064" y="52211"/>
                  <a:pt x="3381000" y="0"/>
                </a:cubicBezTo>
                <a:cubicBezTo>
                  <a:pt x="3603936" y="-52211"/>
                  <a:pt x="3647525" y="40057"/>
                  <a:pt x="3798136" y="0"/>
                </a:cubicBezTo>
                <a:cubicBezTo>
                  <a:pt x="3948747" y="-40057"/>
                  <a:pt x="4196115" y="13807"/>
                  <a:pt x="4390909" y="0"/>
                </a:cubicBezTo>
                <a:cubicBezTo>
                  <a:pt x="4425777" y="99819"/>
                  <a:pt x="4347370" y="368518"/>
                  <a:pt x="4390909" y="483868"/>
                </a:cubicBezTo>
                <a:cubicBezTo>
                  <a:pt x="4434448" y="599218"/>
                  <a:pt x="4390301" y="830986"/>
                  <a:pt x="4390909" y="1046506"/>
                </a:cubicBezTo>
                <a:cubicBezTo>
                  <a:pt x="4391517" y="1262026"/>
                  <a:pt x="4372233" y="1375483"/>
                  <a:pt x="4390909" y="1687913"/>
                </a:cubicBezTo>
                <a:cubicBezTo>
                  <a:pt x="4409585" y="2000343"/>
                  <a:pt x="4373702" y="2064629"/>
                  <a:pt x="4390909" y="2171781"/>
                </a:cubicBezTo>
                <a:cubicBezTo>
                  <a:pt x="4408116" y="2278933"/>
                  <a:pt x="4390199" y="2397164"/>
                  <a:pt x="4390909" y="2616265"/>
                </a:cubicBezTo>
                <a:cubicBezTo>
                  <a:pt x="4391619" y="2835366"/>
                  <a:pt x="4368121" y="3047020"/>
                  <a:pt x="4390909" y="3218287"/>
                </a:cubicBezTo>
                <a:cubicBezTo>
                  <a:pt x="4413697" y="3389554"/>
                  <a:pt x="4342939" y="3752943"/>
                  <a:pt x="4390909" y="3938463"/>
                </a:cubicBezTo>
                <a:cubicBezTo>
                  <a:pt x="4282949" y="3989117"/>
                  <a:pt x="4046546" y="3915887"/>
                  <a:pt x="3885954" y="3938463"/>
                </a:cubicBezTo>
                <a:cubicBezTo>
                  <a:pt x="3725363" y="3961039"/>
                  <a:pt x="3557210" y="3891292"/>
                  <a:pt x="3381000" y="3938463"/>
                </a:cubicBezTo>
                <a:cubicBezTo>
                  <a:pt x="3204790" y="3985634"/>
                  <a:pt x="3058852" y="3918678"/>
                  <a:pt x="2963864" y="3938463"/>
                </a:cubicBezTo>
                <a:cubicBezTo>
                  <a:pt x="2868876" y="3958248"/>
                  <a:pt x="2523991" y="3880765"/>
                  <a:pt x="2371091" y="3938463"/>
                </a:cubicBezTo>
                <a:cubicBezTo>
                  <a:pt x="2218191" y="3996161"/>
                  <a:pt x="2050865" y="3928566"/>
                  <a:pt x="1953955" y="3938463"/>
                </a:cubicBezTo>
                <a:cubicBezTo>
                  <a:pt x="1857045" y="3948360"/>
                  <a:pt x="1688642" y="3901649"/>
                  <a:pt x="1536818" y="3938463"/>
                </a:cubicBezTo>
                <a:cubicBezTo>
                  <a:pt x="1384994" y="3975277"/>
                  <a:pt x="1071577" y="3922828"/>
                  <a:pt x="944045" y="3938463"/>
                </a:cubicBezTo>
                <a:cubicBezTo>
                  <a:pt x="816513" y="3954098"/>
                  <a:pt x="213640" y="3834091"/>
                  <a:pt x="0" y="3938463"/>
                </a:cubicBezTo>
                <a:cubicBezTo>
                  <a:pt x="-61218" y="3743711"/>
                  <a:pt x="13841" y="3579508"/>
                  <a:pt x="0" y="3415210"/>
                </a:cubicBezTo>
                <a:cubicBezTo>
                  <a:pt x="-13841" y="3250912"/>
                  <a:pt x="12473" y="3059205"/>
                  <a:pt x="0" y="2891957"/>
                </a:cubicBezTo>
                <a:cubicBezTo>
                  <a:pt x="-12473" y="2724709"/>
                  <a:pt x="19477" y="2516276"/>
                  <a:pt x="0" y="2368704"/>
                </a:cubicBezTo>
                <a:cubicBezTo>
                  <a:pt x="-19477" y="2221132"/>
                  <a:pt x="12256" y="2031993"/>
                  <a:pt x="0" y="1766682"/>
                </a:cubicBezTo>
                <a:cubicBezTo>
                  <a:pt x="-12256" y="1501371"/>
                  <a:pt x="2363" y="1411775"/>
                  <a:pt x="0" y="1322198"/>
                </a:cubicBezTo>
                <a:cubicBezTo>
                  <a:pt x="-2363" y="1232621"/>
                  <a:pt x="23295" y="904264"/>
                  <a:pt x="0" y="759561"/>
                </a:cubicBezTo>
                <a:cubicBezTo>
                  <a:pt x="-23295" y="614858"/>
                  <a:pt x="32751" y="185934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71146927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lala Yousafzai">
            <a:extLst>
              <a:ext uri="{FF2B5EF4-FFF2-40B4-BE49-F238E27FC236}">
                <a16:creationId xmlns:a16="http://schemas.microsoft.com/office/drawing/2014/main" id="{634A2ACA-7A2F-991E-47D8-FF5687E69D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46"/>
          <a:stretch>
            <a:fillRect/>
          </a:stretch>
        </p:blipFill>
        <p:spPr bwMode="auto">
          <a:xfrm>
            <a:off x="1824813" y="2785404"/>
            <a:ext cx="3102136" cy="3915865"/>
          </a:xfrm>
          <a:custGeom>
            <a:avLst/>
            <a:gdLst>
              <a:gd name="csX0" fmla="*/ 0 w 3102136"/>
              <a:gd name="csY0" fmla="*/ 0 h 3915865"/>
              <a:gd name="csX1" fmla="*/ 517023 w 3102136"/>
              <a:gd name="csY1" fmla="*/ 0 h 3915865"/>
              <a:gd name="csX2" fmla="*/ 972003 w 3102136"/>
              <a:gd name="csY2" fmla="*/ 0 h 3915865"/>
              <a:gd name="csX3" fmla="*/ 1458004 w 3102136"/>
              <a:gd name="csY3" fmla="*/ 0 h 3915865"/>
              <a:gd name="csX4" fmla="*/ 1912984 w 3102136"/>
              <a:gd name="csY4" fmla="*/ 0 h 3915865"/>
              <a:gd name="csX5" fmla="*/ 2398985 w 3102136"/>
              <a:gd name="csY5" fmla="*/ 0 h 3915865"/>
              <a:gd name="csX6" fmla="*/ 3102136 w 3102136"/>
              <a:gd name="csY6" fmla="*/ 0 h 3915865"/>
              <a:gd name="csX7" fmla="*/ 3102136 w 3102136"/>
              <a:gd name="csY7" fmla="*/ 441933 h 3915865"/>
              <a:gd name="csX8" fmla="*/ 3102136 w 3102136"/>
              <a:gd name="csY8" fmla="*/ 962184 h 3915865"/>
              <a:gd name="csX9" fmla="*/ 3102136 w 3102136"/>
              <a:gd name="csY9" fmla="*/ 1599911 h 3915865"/>
              <a:gd name="csX10" fmla="*/ 3102136 w 3102136"/>
              <a:gd name="csY10" fmla="*/ 2041844 h 3915865"/>
              <a:gd name="csX11" fmla="*/ 3102136 w 3102136"/>
              <a:gd name="csY11" fmla="*/ 2640412 h 3915865"/>
              <a:gd name="csX12" fmla="*/ 3102136 w 3102136"/>
              <a:gd name="csY12" fmla="*/ 3199821 h 3915865"/>
              <a:gd name="csX13" fmla="*/ 3102136 w 3102136"/>
              <a:gd name="csY13" fmla="*/ 3915865 h 3915865"/>
              <a:gd name="csX14" fmla="*/ 2554092 w 3102136"/>
              <a:gd name="csY14" fmla="*/ 3915865 h 3915865"/>
              <a:gd name="csX15" fmla="*/ 2037069 w 3102136"/>
              <a:gd name="csY15" fmla="*/ 3915865 h 3915865"/>
              <a:gd name="csX16" fmla="*/ 1458004 w 3102136"/>
              <a:gd name="csY16" fmla="*/ 3915865 h 3915865"/>
              <a:gd name="csX17" fmla="*/ 972003 w 3102136"/>
              <a:gd name="csY17" fmla="*/ 3915865 h 3915865"/>
              <a:gd name="csX18" fmla="*/ 548044 w 3102136"/>
              <a:gd name="csY18" fmla="*/ 3915865 h 3915865"/>
              <a:gd name="csX19" fmla="*/ 0 w 3102136"/>
              <a:gd name="csY19" fmla="*/ 3915865 h 3915865"/>
              <a:gd name="csX20" fmla="*/ 0 w 3102136"/>
              <a:gd name="csY20" fmla="*/ 3473932 h 3915865"/>
              <a:gd name="csX21" fmla="*/ 0 w 3102136"/>
              <a:gd name="csY21" fmla="*/ 2953681 h 3915865"/>
              <a:gd name="csX22" fmla="*/ 0 w 3102136"/>
              <a:gd name="csY22" fmla="*/ 2433430 h 3915865"/>
              <a:gd name="csX23" fmla="*/ 0 w 3102136"/>
              <a:gd name="csY23" fmla="*/ 1874021 h 3915865"/>
              <a:gd name="csX24" fmla="*/ 0 w 3102136"/>
              <a:gd name="csY24" fmla="*/ 1275453 h 3915865"/>
              <a:gd name="csX25" fmla="*/ 0 w 3102136"/>
              <a:gd name="csY25" fmla="*/ 794361 h 3915865"/>
              <a:gd name="csX26" fmla="*/ 0 w 3102136"/>
              <a:gd name="csY26" fmla="*/ 0 h 391586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3102136" h="3915865" extrusionOk="0">
                <a:moveTo>
                  <a:pt x="0" y="0"/>
                </a:moveTo>
                <a:cubicBezTo>
                  <a:pt x="252260" y="-8035"/>
                  <a:pt x="385713" y="13121"/>
                  <a:pt x="517023" y="0"/>
                </a:cubicBezTo>
                <a:cubicBezTo>
                  <a:pt x="648333" y="-13121"/>
                  <a:pt x="775156" y="22466"/>
                  <a:pt x="972003" y="0"/>
                </a:cubicBezTo>
                <a:cubicBezTo>
                  <a:pt x="1168850" y="-22466"/>
                  <a:pt x="1234377" y="34294"/>
                  <a:pt x="1458004" y="0"/>
                </a:cubicBezTo>
                <a:cubicBezTo>
                  <a:pt x="1681631" y="-34294"/>
                  <a:pt x="1693057" y="16764"/>
                  <a:pt x="1912984" y="0"/>
                </a:cubicBezTo>
                <a:cubicBezTo>
                  <a:pt x="2132911" y="-16764"/>
                  <a:pt x="2253338" y="34184"/>
                  <a:pt x="2398985" y="0"/>
                </a:cubicBezTo>
                <a:cubicBezTo>
                  <a:pt x="2544632" y="-34184"/>
                  <a:pt x="2879021" y="45368"/>
                  <a:pt x="3102136" y="0"/>
                </a:cubicBezTo>
                <a:cubicBezTo>
                  <a:pt x="3121154" y="89425"/>
                  <a:pt x="3095306" y="268378"/>
                  <a:pt x="3102136" y="441933"/>
                </a:cubicBezTo>
                <a:cubicBezTo>
                  <a:pt x="3108966" y="615488"/>
                  <a:pt x="3050597" y="830053"/>
                  <a:pt x="3102136" y="962184"/>
                </a:cubicBezTo>
                <a:cubicBezTo>
                  <a:pt x="3153675" y="1094315"/>
                  <a:pt x="3041164" y="1404808"/>
                  <a:pt x="3102136" y="1599911"/>
                </a:cubicBezTo>
                <a:cubicBezTo>
                  <a:pt x="3163108" y="1795014"/>
                  <a:pt x="3098948" y="1846523"/>
                  <a:pt x="3102136" y="2041844"/>
                </a:cubicBezTo>
                <a:cubicBezTo>
                  <a:pt x="3105324" y="2237165"/>
                  <a:pt x="3097239" y="2390060"/>
                  <a:pt x="3102136" y="2640412"/>
                </a:cubicBezTo>
                <a:cubicBezTo>
                  <a:pt x="3107033" y="2890764"/>
                  <a:pt x="3052129" y="3013629"/>
                  <a:pt x="3102136" y="3199821"/>
                </a:cubicBezTo>
                <a:cubicBezTo>
                  <a:pt x="3152143" y="3386013"/>
                  <a:pt x="3051185" y="3636304"/>
                  <a:pt x="3102136" y="3915865"/>
                </a:cubicBezTo>
                <a:cubicBezTo>
                  <a:pt x="2943310" y="3951459"/>
                  <a:pt x="2668225" y="3900272"/>
                  <a:pt x="2554092" y="3915865"/>
                </a:cubicBezTo>
                <a:cubicBezTo>
                  <a:pt x="2439959" y="3931458"/>
                  <a:pt x="2236605" y="3853966"/>
                  <a:pt x="2037069" y="3915865"/>
                </a:cubicBezTo>
                <a:cubicBezTo>
                  <a:pt x="1837533" y="3977764"/>
                  <a:pt x="1652179" y="3858052"/>
                  <a:pt x="1458004" y="3915865"/>
                </a:cubicBezTo>
                <a:cubicBezTo>
                  <a:pt x="1263830" y="3973678"/>
                  <a:pt x="1089572" y="3892286"/>
                  <a:pt x="972003" y="3915865"/>
                </a:cubicBezTo>
                <a:cubicBezTo>
                  <a:pt x="854434" y="3939444"/>
                  <a:pt x="684012" y="3872326"/>
                  <a:pt x="548044" y="3915865"/>
                </a:cubicBezTo>
                <a:cubicBezTo>
                  <a:pt x="412076" y="3959404"/>
                  <a:pt x="166637" y="3890459"/>
                  <a:pt x="0" y="3915865"/>
                </a:cubicBezTo>
                <a:cubicBezTo>
                  <a:pt x="-31428" y="3722075"/>
                  <a:pt x="29643" y="3600787"/>
                  <a:pt x="0" y="3473932"/>
                </a:cubicBezTo>
                <a:cubicBezTo>
                  <a:pt x="-29643" y="3347077"/>
                  <a:pt x="10656" y="3172454"/>
                  <a:pt x="0" y="2953681"/>
                </a:cubicBezTo>
                <a:cubicBezTo>
                  <a:pt x="-10656" y="2734908"/>
                  <a:pt x="16588" y="2673063"/>
                  <a:pt x="0" y="2433430"/>
                </a:cubicBezTo>
                <a:cubicBezTo>
                  <a:pt x="-16588" y="2193797"/>
                  <a:pt x="21011" y="2151351"/>
                  <a:pt x="0" y="1874021"/>
                </a:cubicBezTo>
                <a:cubicBezTo>
                  <a:pt x="-21011" y="1596691"/>
                  <a:pt x="6863" y="1552669"/>
                  <a:pt x="0" y="1275453"/>
                </a:cubicBezTo>
                <a:cubicBezTo>
                  <a:pt x="-6863" y="998237"/>
                  <a:pt x="35009" y="940169"/>
                  <a:pt x="0" y="794361"/>
                </a:cubicBezTo>
                <a:cubicBezTo>
                  <a:pt x="-35009" y="648553"/>
                  <a:pt x="40187" y="300826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42976488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org Deutschlandsberg » Finalrunde des Redewettbewerbs Sag’s Multi">
            <a:extLst>
              <a:ext uri="{FF2B5EF4-FFF2-40B4-BE49-F238E27FC236}">
                <a16:creationId xmlns:a16="http://schemas.microsoft.com/office/drawing/2014/main" id="{94232B63-D9FD-60DF-082E-75D2108FFA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9" t="14145" r="16279" b="7130"/>
          <a:stretch>
            <a:fillRect/>
          </a:stretch>
        </p:blipFill>
        <p:spPr bwMode="auto">
          <a:xfrm>
            <a:off x="7016037" y="229202"/>
            <a:ext cx="4782184" cy="3938463"/>
          </a:xfrm>
          <a:custGeom>
            <a:avLst/>
            <a:gdLst>
              <a:gd name="csX0" fmla="*/ 0 w 4782184"/>
              <a:gd name="csY0" fmla="*/ 0 h 3938463"/>
              <a:gd name="csX1" fmla="*/ 502129 w 4782184"/>
              <a:gd name="csY1" fmla="*/ 0 h 3938463"/>
              <a:gd name="csX2" fmla="*/ 1099902 w 4782184"/>
              <a:gd name="csY2" fmla="*/ 0 h 3938463"/>
              <a:gd name="csX3" fmla="*/ 1697675 w 4782184"/>
              <a:gd name="csY3" fmla="*/ 0 h 3938463"/>
              <a:gd name="csX4" fmla="*/ 2151983 w 4782184"/>
              <a:gd name="csY4" fmla="*/ 0 h 3938463"/>
              <a:gd name="csX5" fmla="*/ 2797578 w 4782184"/>
              <a:gd name="csY5" fmla="*/ 0 h 3938463"/>
              <a:gd name="csX6" fmla="*/ 3490994 w 4782184"/>
              <a:gd name="csY6" fmla="*/ 0 h 3938463"/>
              <a:gd name="csX7" fmla="*/ 3945302 w 4782184"/>
              <a:gd name="csY7" fmla="*/ 0 h 3938463"/>
              <a:gd name="csX8" fmla="*/ 4782184 w 4782184"/>
              <a:gd name="csY8" fmla="*/ 0 h 3938463"/>
              <a:gd name="csX9" fmla="*/ 4782184 w 4782184"/>
              <a:gd name="csY9" fmla="*/ 562638 h 3938463"/>
              <a:gd name="csX10" fmla="*/ 4782184 w 4782184"/>
              <a:gd name="csY10" fmla="*/ 1085891 h 3938463"/>
              <a:gd name="csX11" fmla="*/ 4782184 w 4782184"/>
              <a:gd name="csY11" fmla="*/ 1609143 h 3938463"/>
              <a:gd name="csX12" fmla="*/ 4782184 w 4782184"/>
              <a:gd name="csY12" fmla="*/ 2171781 h 3938463"/>
              <a:gd name="csX13" fmla="*/ 4782184 w 4782184"/>
              <a:gd name="csY13" fmla="*/ 2616265 h 3938463"/>
              <a:gd name="csX14" fmla="*/ 4782184 w 4782184"/>
              <a:gd name="csY14" fmla="*/ 3178902 h 3938463"/>
              <a:gd name="csX15" fmla="*/ 4782184 w 4782184"/>
              <a:gd name="csY15" fmla="*/ 3938463 h 3938463"/>
              <a:gd name="csX16" fmla="*/ 4088767 w 4782184"/>
              <a:gd name="csY16" fmla="*/ 3938463 h 3938463"/>
              <a:gd name="csX17" fmla="*/ 3538816 w 4782184"/>
              <a:gd name="csY17" fmla="*/ 3938463 h 3938463"/>
              <a:gd name="csX18" fmla="*/ 2893221 w 4782184"/>
              <a:gd name="csY18" fmla="*/ 3938463 h 3938463"/>
              <a:gd name="csX19" fmla="*/ 2391092 w 4782184"/>
              <a:gd name="csY19" fmla="*/ 3938463 h 3938463"/>
              <a:gd name="csX20" fmla="*/ 1888963 w 4782184"/>
              <a:gd name="csY20" fmla="*/ 3938463 h 3938463"/>
              <a:gd name="csX21" fmla="*/ 1195546 w 4782184"/>
              <a:gd name="csY21" fmla="*/ 3938463 h 3938463"/>
              <a:gd name="csX22" fmla="*/ 741239 w 4782184"/>
              <a:gd name="csY22" fmla="*/ 3938463 h 3938463"/>
              <a:gd name="csX23" fmla="*/ 0 w 4782184"/>
              <a:gd name="csY23" fmla="*/ 3938463 h 3938463"/>
              <a:gd name="csX24" fmla="*/ 0 w 4782184"/>
              <a:gd name="csY24" fmla="*/ 3454595 h 3938463"/>
              <a:gd name="csX25" fmla="*/ 0 w 4782184"/>
              <a:gd name="csY25" fmla="*/ 2852572 h 3938463"/>
              <a:gd name="csX26" fmla="*/ 0 w 4782184"/>
              <a:gd name="csY26" fmla="*/ 2408089 h 3938463"/>
              <a:gd name="csX27" fmla="*/ 0 w 4782184"/>
              <a:gd name="csY27" fmla="*/ 1766682 h 3938463"/>
              <a:gd name="csX28" fmla="*/ 0 w 4782184"/>
              <a:gd name="csY28" fmla="*/ 1243429 h 3938463"/>
              <a:gd name="csX29" fmla="*/ 0 w 4782184"/>
              <a:gd name="csY29" fmla="*/ 641407 h 3938463"/>
              <a:gd name="csX30" fmla="*/ 0 w 4782184"/>
              <a:gd name="csY30" fmla="*/ 0 h 39384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</a:cxnLst>
            <a:rect l="l" t="t" r="r" b="b"/>
            <a:pathLst>
              <a:path w="4782184" h="3938463" extrusionOk="0">
                <a:moveTo>
                  <a:pt x="0" y="0"/>
                </a:moveTo>
                <a:cubicBezTo>
                  <a:pt x="110343" y="-41515"/>
                  <a:pt x="379809" y="1480"/>
                  <a:pt x="502129" y="0"/>
                </a:cubicBezTo>
                <a:cubicBezTo>
                  <a:pt x="624449" y="-1480"/>
                  <a:pt x="922479" y="22193"/>
                  <a:pt x="1099902" y="0"/>
                </a:cubicBezTo>
                <a:cubicBezTo>
                  <a:pt x="1277325" y="-22193"/>
                  <a:pt x="1478660" y="68579"/>
                  <a:pt x="1697675" y="0"/>
                </a:cubicBezTo>
                <a:cubicBezTo>
                  <a:pt x="1916690" y="-68579"/>
                  <a:pt x="2023947" y="38453"/>
                  <a:pt x="2151983" y="0"/>
                </a:cubicBezTo>
                <a:cubicBezTo>
                  <a:pt x="2280019" y="-38453"/>
                  <a:pt x="2516008" y="46255"/>
                  <a:pt x="2797578" y="0"/>
                </a:cubicBezTo>
                <a:cubicBezTo>
                  <a:pt x="3079148" y="-46255"/>
                  <a:pt x="3167371" y="53728"/>
                  <a:pt x="3490994" y="0"/>
                </a:cubicBezTo>
                <a:cubicBezTo>
                  <a:pt x="3814617" y="-53728"/>
                  <a:pt x="3835915" y="40690"/>
                  <a:pt x="3945302" y="0"/>
                </a:cubicBezTo>
                <a:cubicBezTo>
                  <a:pt x="4054689" y="-40690"/>
                  <a:pt x="4423001" y="42013"/>
                  <a:pt x="4782184" y="0"/>
                </a:cubicBezTo>
                <a:cubicBezTo>
                  <a:pt x="4840838" y="277551"/>
                  <a:pt x="4766698" y="330087"/>
                  <a:pt x="4782184" y="562638"/>
                </a:cubicBezTo>
                <a:cubicBezTo>
                  <a:pt x="4797670" y="795189"/>
                  <a:pt x="4770063" y="898575"/>
                  <a:pt x="4782184" y="1085891"/>
                </a:cubicBezTo>
                <a:cubicBezTo>
                  <a:pt x="4794305" y="1273207"/>
                  <a:pt x="4725004" y="1415355"/>
                  <a:pt x="4782184" y="1609143"/>
                </a:cubicBezTo>
                <a:cubicBezTo>
                  <a:pt x="4839364" y="1802931"/>
                  <a:pt x="4768842" y="1988576"/>
                  <a:pt x="4782184" y="2171781"/>
                </a:cubicBezTo>
                <a:cubicBezTo>
                  <a:pt x="4795526" y="2354986"/>
                  <a:pt x="4755097" y="2476999"/>
                  <a:pt x="4782184" y="2616265"/>
                </a:cubicBezTo>
                <a:cubicBezTo>
                  <a:pt x="4809271" y="2755531"/>
                  <a:pt x="4760494" y="3050954"/>
                  <a:pt x="4782184" y="3178902"/>
                </a:cubicBezTo>
                <a:cubicBezTo>
                  <a:pt x="4803874" y="3306850"/>
                  <a:pt x="4721523" y="3677136"/>
                  <a:pt x="4782184" y="3938463"/>
                </a:cubicBezTo>
                <a:cubicBezTo>
                  <a:pt x="4531862" y="3964596"/>
                  <a:pt x="4431056" y="3872035"/>
                  <a:pt x="4088767" y="3938463"/>
                </a:cubicBezTo>
                <a:cubicBezTo>
                  <a:pt x="3746478" y="4004891"/>
                  <a:pt x="3680365" y="3896743"/>
                  <a:pt x="3538816" y="3938463"/>
                </a:cubicBezTo>
                <a:cubicBezTo>
                  <a:pt x="3397267" y="3980183"/>
                  <a:pt x="3152032" y="3909808"/>
                  <a:pt x="2893221" y="3938463"/>
                </a:cubicBezTo>
                <a:cubicBezTo>
                  <a:pt x="2634411" y="3967118"/>
                  <a:pt x="2530475" y="3932426"/>
                  <a:pt x="2391092" y="3938463"/>
                </a:cubicBezTo>
                <a:cubicBezTo>
                  <a:pt x="2251709" y="3944500"/>
                  <a:pt x="2072326" y="3937448"/>
                  <a:pt x="1888963" y="3938463"/>
                </a:cubicBezTo>
                <a:cubicBezTo>
                  <a:pt x="1705600" y="3939478"/>
                  <a:pt x="1416285" y="3936446"/>
                  <a:pt x="1195546" y="3938463"/>
                </a:cubicBezTo>
                <a:cubicBezTo>
                  <a:pt x="974807" y="3940480"/>
                  <a:pt x="877634" y="3897371"/>
                  <a:pt x="741239" y="3938463"/>
                </a:cubicBezTo>
                <a:cubicBezTo>
                  <a:pt x="604844" y="3979555"/>
                  <a:pt x="356683" y="3931558"/>
                  <a:pt x="0" y="3938463"/>
                </a:cubicBezTo>
                <a:cubicBezTo>
                  <a:pt x="-33112" y="3819222"/>
                  <a:pt x="35719" y="3557293"/>
                  <a:pt x="0" y="3454595"/>
                </a:cubicBezTo>
                <a:cubicBezTo>
                  <a:pt x="-35719" y="3351897"/>
                  <a:pt x="35858" y="3011510"/>
                  <a:pt x="0" y="2852572"/>
                </a:cubicBezTo>
                <a:cubicBezTo>
                  <a:pt x="-35858" y="2693634"/>
                  <a:pt x="2593" y="2573794"/>
                  <a:pt x="0" y="2408089"/>
                </a:cubicBezTo>
                <a:cubicBezTo>
                  <a:pt x="-2593" y="2242384"/>
                  <a:pt x="63926" y="1965073"/>
                  <a:pt x="0" y="1766682"/>
                </a:cubicBezTo>
                <a:cubicBezTo>
                  <a:pt x="-63926" y="1568291"/>
                  <a:pt x="3284" y="1430832"/>
                  <a:pt x="0" y="1243429"/>
                </a:cubicBezTo>
                <a:cubicBezTo>
                  <a:pt x="-3284" y="1056026"/>
                  <a:pt x="319" y="866967"/>
                  <a:pt x="0" y="641407"/>
                </a:cubicBezTo>
                <a:cubicBezTo>
                  <a:pt x="-319" y="415847"/>
                  <a:pt x="36778" y="161286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97310831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Yusra Mardini: la refugiada olímpica que salvó a 17 personas de morir">
            <a:extLst>
              <a:ext uri="{FF2B5EF4-FFF2-40B4-BE49-F238E27FC236}">
                <a16:creationId xmlns:a16="http://schemas.microsoft.com/office/drawing/2014/main" id="{32BC9063-C7B4-51E4-6409-02B8BA36F3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0"/>
          <a:stretch>
            <a:fillRect/>
          </a:stretch>
        </p:blipFill>
        <p:spPr bwMode="auto">
          <a:xfrm>
            <a:off x="5272668" y="2901615"/>
            <a:ext cx="5365013" cy="3683442"/>
          </a:xfrm>
          <a:custGeom>
            <a:avLst/>
            <a:gdLst>
              <a:gd name="csX0" fmla="*/ 0 w 5365013"/>
              <a:gd name="csY0" fmla="*/ 0 h 3683442"/>
              <a:gd name="csX1" fmla="*/ 542462 w 5365013"/>
              <a:gd name="csY1" fmla="*/ 0 h 3683442"/>
              <a:gd name="csX2" fmla="*/ 1192225 w 5365013"/>
              <a:gd name="csY2" fmla="*/ 0 h 3683442"/>
              <a:gd name="csX3" fmla="*/ 1895638 w 5365013"/>
              <a:gd name="csY3" fmla="*/ 0 h 3683442"/>
              <a:gd name="csX4" fmla="*/ 2330800 w 5365013"/>
              <a:gd name="csY4" fmla="*/ 0 h 3683442"/>
              <a:gd name="csX5" fmla="*/ 2873263 w 5365013"/>
              <a:gd name="csY5" fmla="*/ 0 h 3683442"/>
              <a:gd name="csX6" fmla="*/ 3523025 w 5365013"/>
              <a:gd name="csY6" fmla="*/ 0 h 3683442"/>
              <a:gd name="csX7" fmla="*/ 4119138 w 5365013"/>
              <a:gd name="csY7" fmla="*/ 0 h 3683442"/>
              <a:gd name="csX8" fmla="*/ 4554300 w 5365013"/>
              <a:gd name="csY8" fmla="*/ 0 h 3683442"/>
              <a:gd name="csX9" fmla="*/ 5365013 w 5365013"/>
              <a:gd name="csY9" fmla="*/ 0 h 3683442"/>
              <a:gd name="csX10" fmla="*/ 5365013 w 5365013"/>
              <a:gd name="csY10" fmla="*/ 489372 h 3683442"/>
              <a:gd name="csX11" fmla="*/ 5365013 w 5365013"/>
              <a:gd name="csY11" fmla="*/ 905074 h 3683442"/>
              <a:gd name="csX12" fmla="*/ 5365013 w 5365013"/>
              <a:gd name="csY12" fmla="*/ 1431280 h 3683442"/>
              <a:gd name="csX13" fmla="*/ 5365013 w 5365013"/>
              <a:gd name="csY13" fmla="*/ 1920652 h 3683442"/>
              <a:gd name="csX14" fmla="*/ 5365013 w 5365013"/>
              <a:gd name="csY14" fmla="*/ 2410023 h 3683442"/>
              <a:gd name="csX15" fmla="*/ 5365013 w 5365013"/>
              <a:gd name="csY15" fmla="*/ 2936229 h 3683442"/>
              <a:gd name="csX16" fmla="*/ 5365013 w 5365013"/>
              <a:gd name="csY16" fmla="*/ 3683442 h 3683442"/>
              <a:gd name="csX17" fmla="*/ 4929851 w 5365013"/>
              <a:gd name="csY17" fmla="*/ 3683442 h 3683442"/>
              <a:gd name="csX18" fmla="*/ 4226438 w 5365013"/>
              <a:gd name="csY18" fmla="*/ 3683442 h 3683442"/>
              <a:gd name="csX19" fmla="*/ 3737626 w 5365013"/>
              <a:gd name="csY19" fmla="*/ 3683442 h 3683442"/>
              <a:gd name="csX20" fmla="*/ 3195163 w 5365013"/>
              <a:gd name="csY20" fmla="*/ 3683442 h 3683442"/>
              <a:gd name="csX21" fmla="*/ 2652701 w 5365013"/>
              <a:gd name="csY21" fmla="*/ 3683442 h 3683442"/>
              <a:gd name="csX22" fmla="*/ 2002938 w 5365013"/>
              <a:gd name="csY22" fmla="*/ 3683442 h 3683442"/>
              <a:gd name="csX23" fmla="*/ 1460476 w 5365013"/>
              <a:gd name="csY23" fmla="*/ 3683442 h 3683442"/>
              <a:gd name="csX24" fmla="*/ 810713 w 5365013"/>
              <a:gd name="csY24" fmla="*/ 3683442 h 3683442"/>
              <a:gd name="csX25" fmla="*/ 0 w 5365013"/>
              <a:gd name="csY25" fmla="*/ 3683442 h 3683442"/>
              <a:gd name="csX26" fmla="*/ 0 w 5365013"/>
              <a:gd name="csY26" fmla="*/ 3267739 h 3683442"/>
              <a:gd name="csX27" fmla="*/ 0 w 5365013"/>
              <a:gd name="csY27" fmla="*/ 2852037 h 3683442"/>
              <a:gd name="csX28" fmla="*/ 0 w 5365013"/>
              <a:gd name="csY28" fmla="*/ 2399499 h 3683442"/>
              <a:gd name="csX29" fmla="*/ 0 w 5365013"/>
              <a:gd name="csY29" fmla="*/ 1836459 h 3683442"/>
              <a:gd name="csX30" fmla="*/ 0 w 5365013"/>
              <a:gd name="csY30" fmla="*/ 1383922 h 3683442"/>
              <a:gd name="csX31" fmla="*/ 0 w 5365013"/>
              <a:gd name="csY31" fmla="*/ 784047 h 3683442"/>
              <a:gd name="csX32" fmla="*/ 0 w 5365013"/>
              <a:gd name="csY32" fmla="*/ 0 h 36834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</a:cxnLst>
            <a:rect l="l" t="t" r="r" b="b"/>
            <a:pathLst>
              <a:path w="5365013" h="3683442" extrusionOk="0">
                <a:moveTo>
                  <a:pt x="0" y="0"/>
                </a:moveTo>
                <a:cubicBezTo>
                  <a:pt x="184192" y="-18829"/>
                  <a:pt x="400171" y="25452"/>
                  <a:pt x="542462" y="0"/>
                </a:cubicBezTo>
                <a:cubicBezTo>
                  <a:pt x="684753" y="-25452"/>
                  <a:pt x="935897" y="19045"/>
                  <a:pt x="1192225" y="0"/>
                </a:cubicBezTo>
                <a:cubicBezTo>
                  <a:pt x="1448553" y="-19045"/>
                  <a:pt x="1693256" y="51572"/>
                  <a:pt x="1895638" y="0"/>
                </a:cubicBezTo>
                <a:cubicBezTo>
                  <a:pt x="2098020" y="-51572"/>
                  <a:pt x="2115942" y="11743"/>
                  <a:pt x="2330800" y="0"/>
                </a:cubicBezTo>
                <a:cubicBezTo>
                  <a:pt x="2545658" y="-11743"/>
                  <a:pt x="2661213" y="21290"/>
                  <a:pt x="2873263" y="0"/>
                </a:cubicBezTo>
                <a:cubicBezTo>
                  <a:pt x="3085313" y="-21290"/>
                  <a:pt x="3325226" y="28673"/>
                  <a:pt x="3523025" y="0"/>
                </a:cubicBezTo>
                <a:cubicBezTo>
                  <a:pt x="3720824" y="-28673"/>
                  <a:pt x="3970941" y="54379"/>
                  <a:pt x="4119138" y="0"/>
                </a:cubicBezTo>
                <a:cubicBezTo>
                  <a:pt x="4267335" y="-54379"/>
                  <a:pt x="4376911" y="25235"/>
                  <a:pt x="4554300" y="0"/>
                </a:cubicBezTo>
                <a:cubicBezTo>
                  <a:pt x="4731689" y="-25235"/>
                  <a:pt x="5054319" y="33600"/>
                  <a:pt x="5365013" y="0"/>
                </a:cubicBezTo>
                <a:cubicBezTo>
                  <a:pt x="5398949" y="174226"/>
                  <a:pt x="5325628" y="282922"/>
                  <a:pt x="5365013" y="489372"/>
                </a:cubicBezTo>
                <a:cubicBezTo>
                  <a:pt x="5404398" y="695822"/>
                  <a:pt x="5326768" y="697909"/>
                  <a:pt x="5365013" y="905074"/>
                </a:cubicBezTo>
                <a:cubicBezTo>
                  <a:pt x="5403258" y="1112239"/>
                  <a:pt x="5308151" y="1310524"/>
                  <a:pt x="5365013" y="1431280"/>
                </a:cubicBezTo>
                <a:cubicBezTo>
                  <a:pt x="5421875" y="1552036"/>
                  <a:pt x="5315598" y="1733811"/>
                  <a:pt x="5365013" y="1920652"/>
                </a:cubicBezTo>
                <a:cubicBezTo>
                  <a:pt x="5414428" y="2107493"/>
                  <a:pt x="5357709" y="2188250"/>
                  <a:pt x="5365013" y="2410023"/>
                </a:cubicBezTo>
                <a:cubicBezTo>
                  <a:pt x="5372317" y="2631796"/>
                  <a:pt x="5322155" y="2680325"/>
                  <a:pt x="5365013" y="2936229"/>
                </a:cubicBezTo>
                <a:cubicBezTo>
                  <a:pt x="5407871" y="3192133"/>
                  <a:pt x="5301393" y="3352396"/>
                  <a:pt x="5365013" y="3683442"/>
                </a:cubicBezTo>
                <a:cubicBezTo>
                  <a:pt x="5228306" y="3711872"/>
                  <a:pt x="5106018" y="3654892"/>
                  <a:pt x="4929851" y="3683442"/>
                </a:cubicBezTo>
                <a:cubicBezTo>
                  <a:pt x="4753684" y="3711992"/>
                  <a:pt x="4465334" y="3637160"/>
                  <a:pt x="4226438" y="3683442"/>
                </a:cubicBezTo>
                <a:cubicBezTo>
                  <a:pt x="3987542" y="3729724"/>
                  <a:pt x="3878356" y="3677342"/>
                  <a:pt x="3737626" y="3683442"/>
                </a:cubicBezTo>
                <a:cubicBezTo>
                  <a:pt x="3596896" y="3689542"/>
                  <a:pt x="3309713" y="3675914"/>
                  <a:pt x="3195163" y="3683442"/>
                </a:cubicBezTo>
                <a:cubicBezTo>
                  <a:pt x="3080613" y="3690970"/>
                  <a:pt x="2806157" y="3639548"/>
                  <a:pt x="2652701" y="3683442"/>
                </a:cubicBezTo>
                <a:cubicBezTo>
                  <a:pt x="2499245" y="3727336"/>
                  <a:pt x="2188468" y="3622793"/>
                  <a:pt x="2002938" y="3683442"/>
                </a:cubicBezTo>
                <a:cubicBezTo>
                  <a:pt x="1817408" y="3744091"/>
                  <a:pt x="1650709" y="3674452"/>
                  <a:pt x="1460476" y="3683442"/>
                </a:cubicBezTo>
                <a:cubicBezTo>
                  <a:pt x="1270243" y="3692432"/>
                  <a:pt x="952290" y="3681735"/>
                  <a:pt x="810713" y="3683442"/>
                </a:cubicBezTo>
                <a:cubicBezTo>
                  <a:pt x="669136" y="3685149"/>
                  <a:pt x="390858" y="3651150"/>
                  <a:pt x="0" y="3683442"/>
                </a:cubicBezTo>
                <a:cubicBezTo>
                  <a:pt x="-18140" y="3555953"/>
                  <a:pt x="39034" y="3431825"/>
                  <a:pt x="0" y="3267739"/>
                </a:cubicBezTo>
                <a:cubicBezTo>
                  <a:pt x="-39034" y="3103653"/>
                  <a:pt x="21938" y="2970346"/>
                  <a:pt x="0" y="2852037"/>
                </a:cubicBezTo>
                <a:cubicBezTo>
                  <a:pt x="-21938" y="2733728"/>
                  <a:pt x="40701" y="2616008"/>
                  <a:pt x="0" y="2399499"/>
                </a:cubicBezTo>
                <a:cubicBezTo>
                  <a:pt x="-40701" y="2182990"/>
                  <a:pt x="27572" y="2079680"/>
                  <a:pt x="0" y="1836459"/>
                </a:cubicBezTo>
                <a:cubicBezTo>
                  <a:pt x="-27572" y="1593238"/>
                  <a:pt x="38783" y="1588373"/>
                  <a:pt x="0" y="1383922"/>
                </a:cubicBezTo>
                <a:cubicBezTo>
                  <a:pt x="-38783" y="1179471"/>
                  <a:pt x="22134" y="1000482"/>
                  <a:pt x="0" y="784047"/>
                </a:cubicBezTo>
                <a:cubicBezTo>
                  <a:pt x="-22134" y="567612"/>
                  <a:pt x="70503" y="238918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6154549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8CB41064-6348-858E-53BA-17CDCC7365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9" y="6412131"/>
            <a:ext cx="1402080" cy="34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737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CB2D45-5252-7FB9-84C7-BAB640AB4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2312" y="1455736"/>
            <a:ext cx="5752530" cy="421850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b="1" dirty="0"/>
              <a:t>Congratulations! </a:t>
            </a:r>
          </a:p>
          <a:p>
            <a:pPr marL="0" indent="0" algn="ctr">
              <a:buNone/>
            </a:pPr>
            <a:r>
              <a:rPr lang="en-GB" b="1" dirty="0"/>
              <a:t>You have just won an award. </a:t>
            </a:r>
          </a:p>
          <a:p>
            <a:pPr marL="0" indent="0" algn="ctr">
              <a:buNone/>
            </a:pPr>
            <a:endParaRPr lang="en-GB" b="1" dirty="0"/>
          </a:p>
          <a:p>
            <a:pPr marL="0" indent="0">
              <a:buNone/>
            </a:pPr>
            <a:r>
              <a:rPr lang="en-GB" b="1" dirty="0"/>
              <a:t>Think first and take notes: </a:t>
            </a:r>
          </a:p>
          <a:p>
            <a:pPr lvl="0"/>
            <a:r>
              <a:rPr lang="en-US" dirty="0"/>
              <a:t>What is your achievement?</a:t>
            </a:r>
            <a:endParaRPr lang="en-AT" dirty="0"/>
          </a:p>
          <a:p>
            <a:pPr lvl="0"/>
            <a:r>
              <a:rPr lang="en-US" dirty="0"/>
              <a:t>Who helped you?</a:t>
            </a:r>
            <a:endParaRPr lang="en-AT" dirty="0"/>
          </a:p>
          <a:p>
            <a:pPr lvl="0"/>
            <a:r>
              <a:rPr lang="en-US" dirty="0"/>
              <a:t>What strength helped you succeed?</a:t>
            </a:r>
            <a:endParaRPr lang="en-AT" dirty="0"/>
          </a:p>
          <a:p>
            <a:pPr lvl="0"/>
            <a:r>
              <a:rPr lang="en-US" dirty="0"/>
              <a:t>What will people say about you?</a:t>
            </a:r>
            <a:endParaRPr lang="en-AT" dirty="0"/>
          </a:p>
          <a:p>
            <a:pPr lvl="0"/>
            <a:r>
              <a:rPr lang="en-US" dirty="0"/>
              <a:t>In which language(s) will they say it?</a:t>
            </a:r>
            <a:endParaRPr lang="en-AT" dirty="0"/>
          </a:p>
          <a:p>
            <a:pPr marL="0" indent="0">
              <a:buNone/>
            </a:pPr>
            <a:r>
              <a:rPr lang="en-GB" b="1" dirty="0"/>
              <a:t>Share your ideas with a partner.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6067DC9-FF5E-EE2C-9853-22E032F39DAD}"/>
              </a:ext>
            </a:extLst>
          </p:cNvPr>
          <p:cNvGrpSpPr/>
          <p:nvPr/>
        </p:nvGrpSpPr>
        <p:grpSpPr>
          <a:xfrm>
            <a:off x="180360" y="373631"/>
            <a:ext cx="5669981" cy="6110738"/>
            <a:chOff x="82550" y="365125"/>
            <a:chExt cx="4346327" cy="5593743"/>
          </a:xfrm>
        </p:grpSpPr>
        <p:pic>
          <p:nvPicPr>
            <p:cNvPr id="6" name="Picture 5" descr="The image depicts a newsletter or newspaper page with a blank layout, suggesting a blank or unfilled news format.&#10;&#10;AI-generated content may be incorrect.">
              <a:extLst>
                <a:ext uri="{FF2B5EF4-FFF2-40B4-BE49-F238E27FC236}">
                  <a16:creationId xmlns:a16="http://schemas.microsoft.com/office/drawing/2014/main" id="{86ACFBCB-F5B6-5773-B62E-467CFB6CA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r="6124"/>
            <a:stretch>
              <a:fillRect/>
            </a:stretch>
          </p:blipFill>
          <p:spPr>
            <a:xfrm>
              <a:off x="82550" y="365125"/>
              <a:ext cx="4346327" cy="5593743"/>
            </a:xfrm>
            <a:prstGeom prst="rect">
              <a:avLst/>
            </a:prstGeom>
          </p:spPr>
        </p:pic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FE4AEE3E-D32F-25BF-0445-09BCA5B792CE}"/>
                </a:ext>
              </a:extLst>
            </p:cNvPr>
            <p:cNvSpPr txBox="1">
              <a:spLocks/>
            </p:cNvSpPr>
            <p:nvPr/>
          </p:nvSpPr>
          <p:spPr>
            <a:xfrm rot="20644954">
              <a:off x="826148" y="2263263"/>
              <a:ext cx="2859128" cy="101805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GB" sz="3600" dirty="0">
                  <a:latin typeface="Amasis MT Pro Black" panose="020F0502020204030204" pitchFamily="18" charset="0"/>
                </a:rPr>
                <a:t>OTTAKRINGER OF THE YEAR</a:t>
              </a:r>
              <a:endParaRPr lang="en-AT" sz="3600" dirty="0">
                <a:latin typeface="Amasis MT Pro Black" panose="020F0502020204030204" pitchFamily="18" charset="0"/>
              </a:endParaRPr>
            </a:p>
          </p:txBody>
        </p:sp>
      </p:grpSp>
      <p:pic>
        <p:nvPicPr>
          <p:cNvPr id="2" name="Grafik 1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E72E50B1-B110-CE3F-4426-F6BB2D8A19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9" y="6412131"/>
            <a:ext cx="1402080" cy="34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563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50F4BA-2344-9F1B-EE46-7B093D14F5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8411" y="1825625"/>
            <a:ext cx="5915221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Teacher Educator of the Year 2036: </a:t>
            </a:r>
            <a:br>
              <a:rPr lang="en-US" b="1" dirty="0"/>
            </a:br>
            <a:r>
              <a:rPr lang="en-US" b="1" dirty="0"/>
              <a:t>Beth’s Story</a:t>
            </a:r>
          </a:p>
          <a:p>
            <a:pPr marL="0" indent="0" algn="ctr">
              <a:buNone/>
            </a:pPr>
            <a:endParaRPr lang="en-AT" dirty="0"/>
          </a:p>
          <a:p>
            <a:r>
              <a:rPr lang="en-US" dirty="0"/>
              <a:t>What kind of text is it?</a:t>
            </a:r>
            <a:endParaRPr lang="en-GB" dirty="0"/>
          </a:p>
          <a:p>
            <a:r>
              <a:rPr lang="en-US" dirty="0"/>
              <a:t>Who is this text about?</a:t>
            </a:r>
          </a:p>
          <a:p>
            <a:pPr lvl="0"/>
            <a:r>
              <a:rPr lang="en-US" dirty="0"/>
              <a:t>Why is she in the news?</a:t>
            </a:r>
            <a:endParaRPr lang="en-AT" dirty="0"/>
          </a:p>
          <a:p>
            <a:pPr lvl="0"/>
            <a:r>
              <a:rPr lang="en-US" dirty="0"/>
              <a:t>Is this text about the past, present or future?</a:t>
            </a:r>
            <a:endParaRPr lang="en-AT" dirty="0"/>
          </a:p>
        </p:txBody>
      </p:sp>
      <p:pic>
        <p:nvPicPr>
          <p:cNvPr id="5" name="Picture 4" descr="The image depicts an open newspaper with a clear, white outline.&#10;&#10;AI-generated content may be incorrect.">
            <a:extLst>
              <a:ext uri="{FF2B5EF4-FFF2-40B4-BE49-F238E27FC236}">
                <a16:creationId xmlns:a16="http://schemas.microsoft.com/office/drawing/2014/main" id="{8585BD47-5B3E-45EA-D5D0-0ECE03FF3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67" y="1097280"/>
            <a:ext cx="4864422" cy="44527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376D6D-CCE3-22F7-3D28-723CF7E1E1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2117">
            <a:off x="2058562" y="3278634"/>
            <a:ext cx="1445318" cy="144531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7" descr="The image depicts two star-shaped pieces of paper with a handwritten message on them.&#10;&#10;AI-generated content may be incorrect.">
            <a:extLst>
              <a:ext uri="{FF2B5EF4-FFF2-40B4-BE49-F238E27FC236}">
                <a16:creationId xmlns:a16="http://schemas.microsoft.com/office/drawing/2014/main" id="{60FBF58D-B0F6-0239-B593-87E28ECA36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367" y="361773"/>
            <a:ext cx="1100229" cy="1121146"/>
          </a:xfrm>
          <a:prstGeom prst="rect">
            <a:avLst/>
          </a:prstGeom>
        </p:spPr>
      </p:pic>
      <p:pic>
        <p:nvPicPr>
          <p:cNvPr id="2" name="Grafik 1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1421C79B-FBC9-983D-2EAB-112CFCFDD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9" y="6412131"/>
            <a:ext cx="1402080" cy="34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77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4E50AE-B4AC-0E88-15A3-5703FA168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40BCB6-133C-5294-7D13-70F732D460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8411" y="2019869"/>
            <a:ext cx="6100550" cy="4157094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Highlight the text :</a:t>
            </a:r>
            <a:endParaRPr lang="en-AT" b="1" dirty="0"/>
          </a:p>
          <a:p>
            <a:pPr lvl="0"/>
            <a:r>
              <a:rPr lang="en-US" dirty="0">
                <a:highlight>
                  <a:srgbClr val="FFFF00"/>
                </a:highlight>
              </a:rPr>
              <a:t>Who is the person &amp; the award</a:t>
            </a:r>
            <a:endParaRPr lang="en-AT" dirty="0">
              <a:highlight>
                <a:srgbClr val="FFFF00"/>
              </a:highlight>
            </a:endParaRPr>
          </a:p>
          <a:p>
            <a:pPr lvl="0"/>
            <a:r>
              <a:rPr lang="en-US" dirty="0">
                <a:highlight>
                  <a:srgbClr val="00FF00"/>
                </a:highlight>
              </a:rPr>
              <a:t>What did the person do &amp; their strengths</a:t>
            </a:r>
            <a:endParaRPr lang="en-AT" dirty="0">
              <a:highlight>
                <a:srgbClr val="00FF00"/>
              </a:highlight>
            </a:endParaRPr>
          </a:p>
          <a:p>
            <a:pPr lvl="0"/>
            <a:r>
              <a:rPr lang="en-US" dirty="0">
                <a:highlight>
                  <a:srgbClr val="00FFFF"/>
                </a:highlight>
              </a:rPr>
              <a:t>What people say (quotes, voices)</a:t>
            </a:r>
            <a:endParaRPr lang="en-AT" dirty="0">
              <a:highlight>
                <a:srgbClr val="00FFFF"/>
              </a:highlight>
            </a:endParaRPr>
          </a:p>
        </p:txBody>
      </p:sp>
      <p:pic>
        <p:nvPicPr>
          <p:cNvPr id="5" name="Picture 4" descr="The image depicts an open newspaper with a clear, white outline.&#10;&#10;AI-generated content may be incorrect.">
            <a:extLst>
              <a:ext uri="{FF2B5EF4-FFF2-40B4-BE49-F238E27FC236}">
                <a16:creationId xmlns:a16="http://schemas.microsoft.com/office/drawing/2014/main" id="{8A348D3D-A192-C0B2-C886-D64757D44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644" y="1097280"/>
            <a:ext cx="4864422" cy="44527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E88C5A-943B-FD52-DEAA-23497861B5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2117">
            <a:off x="2058562" y="3278634"/>
            <a:ext cx="1445318" cy="144531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Picture 1" descr="The image depicts two star-shaped pieces of paper with a handwritten message on them.&#10;&#10;AI-generated content may be incorrect.">
            <a:extLst>
              <a:ext uri="{FF2B5EF4-FFF2-40B4-BE49-F238E27FC236}">
                <a16:creationId xmlns:a16="http://schemas.microsoft.com/office/drawing/2014/main" id="{E2327E65-84C8-F36B-A013-0B96CB1A39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2567" y="5055817"/>
            <a:ext cx="1100229" cy="1121146"/>
          </a:xfrm>
          <a:prstGeom prst="rect">
            <a:avLst/>
          </a:prstGeom>
        </p:spPr>
      </p:pic>
      <p:pic>
        <p:nvPicPr>
          <p:cNvPr id="4" name="Grafik 3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A8A97AA8-29F8-6EF2-5A59-F3F66F0A4A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9" y="6412131"/>
            <a:ext cx="1402080" cy="34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132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53194-8FAA-AC6B-E1C1-BC1BDCDD4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63A11-F8D6-2342-5F68-9BA7E15F4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8411" y="2402005"/>
            <a:ext cx="6100550" cy="3774957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/>
              <a:t>Underline the verbs</a:t>
            </a:r>
            <a:endParaRPr lang="en-AT" b="1" u="sng" dirty="0"/>
          </a:p>
          <a:p>
            <a:pPr lvl="0"/>
            <a:r>
              <a:rPr lang="en-US" dirty="0"/>
              <a:t>What time period do the sentences talk about?</a:t>
            </a:r>
            <a:endParaRPr lang="en-AT" dirty="0"/>
          </a:p>
        </p:txBody>
      </p:sp>
      <p:pic>
        <p:nvPicPr>
          <p:cNvPr id="5" name="Picture 4" descr="The image depicts an open newspaper with a clear, white outline.&#10;&#10;AI-generated content may be incorrect.">
            <a:extLst>
              <a:ext uri="{FF2B5EF4-FFF2-40B4-BE49-F238E27FC236}">
                <a16:creationId xmlns:a16="http://schemas.microsoft.com/office/drawing/2014/main" id="{E41A5CB7-049B-E79E-D600-852B4EBA8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644" y="1097280"/>
            <a:ext cx="4864422" cy="44527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2C0B77-4068-CC0A-6255-009DF287D9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2117">
            <a:off x="2058562" y="3278634"/>
            <a:ext cx="1445318" cy="144531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Picture 1" descr="The image depicts two star-shaped pieces of paper with a handwritten message on them.&#10;&#10;AI-generated content may be incorrect.">
            <a:extLst>
              <a:ext uri="{FF2B5EF4-FFF2-40B4-BE49-F238E27FC236}">
                <a16:creationId xmlns:a16="http://schemas.microsoft.com/office/drawing/2014/main" id="{51BC1B15-9D80-6B35-7825-202EC75BD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2742" y="5550010"/>
            <a:ext cx="1100229" cy="1121146"/>
          </a:xfrm>
          <a:prstGeom prst="rect">
            <a:avLst/>
          </a:prstGeom>
        </p:spPr>
      </p:pic>
      <p:pic>
        <p:nvPicPr>
          <p:cNvPr id="4" name="Grafik 3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52AA0DE8-EE61-624A-2010-7BAEE29E62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9" y="6412131"/>
            <a:ext cx="1402080" cy="34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698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A51CC-3686-8DD3-5C5A-C2E7F4FF4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12750-0504-25C2-3D4D-EDE9962CB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8411" y="1992573"/>
            <a:ext cx="6100550" cy="4184389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Languages in the Text:</a:t>
            </a:r>
            <a:endParaRPr lang="en-AT" b="1" dirty="0"/>
          </a:p>
          <a:p>
            <a:pPr lvl="0"/>
            <a:r>
              <a:rPr lang="en-US" dirty="0"/>
              <a:t>Are all sentences in English? </a:t>
            </a:r>
            <a:r>
              <a:rPr lang="en-US" u="sng" dirty="0"/>
              <a:t>Underline</a:t>
            </a:r>
            <a:r>
              <a:rPr lang="en-US" dirty="0"/>
              <a:t> those that are not.</a:t>
            </a:r>
            <a:endParaRPr lang="en-AT" dirty="0"/>
          </a:p>
          <a:p>
            <a:pPr lvl="0"/>
            <a:r>
              <a:rPr lang="en-US" dirty="0"/>
              <a:t>Why are some quotes in different languages?</a:t>
            </a:r>
            <a:endParaRPr lang="en-AT" dirty="0"/>
          </a:p>
          <a:p>
            <a:pPr lvl="0"/>
            <a:r>
              <a:rPr lang="en-US" dirty="0"/>
              <a:t>Who is speaking in these parts?</a:t>
            </a:r>
            <a:endParaRPr lang="en-AT" dirty="0"/>
          </a:p>
        </p:txBody>
      </p:sp>
      <p:pic>
        <p:nvPicPr>
          <p:cNvPr id="5" name="Picture 4" descr="The image depicts an open newspaper with a clear, white outline.&#10;&#10;AI-generated content may be incorrect.">
            <a:extLst>
              <a:ext uri="{FF2B5EF4-FFF2-40B4-BE49-F238E27FC236}">
                <a16:creationId xmlns:a16="http://schemas.microsoft.com/office/drawing/2014/main" id="{D3E65EEE-B9A3-4B55-7E79-EB9A2E77F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644" y="1097280"/>
            <a:ext cx="4864422" cy="44527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B27DB6-C437-6765-0EBC-93395AC17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2117">
            <a:off x="2058562" y="3278634"/>
            <a:ext cx="1445318" cy="144531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Picture 1" descr="The image depicts two star-shaped pieces of paper with a handwritten message on them.&#10;&#10;AI-generated content may be incorrect.">
            <a:extLst>
              <a:ext uri="{FF2B5EF4-FFF2-40B4-BE49-F238E27FC236}">
                <a16:creationId xmlns:a16="http://schemas.microsoft.com/office/drawing/2014/main" id="{2587C0D8-8951-B256-8D40-B563EB7446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4574" y="283770"/>
            <a:ext cx="1100229" cy="1121146"/>
          </a:xfrm>
          <a:prstGeom prst="rect">
            <a:avLst/>
          </a:prstGeom>
        </p:spPr>
      </p:pic>
      <p:pic>
        <p:nvPicPr>
          <p:cNvPr id="4" name="Grafik 3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B048F2E1-C152-34E0-2DA5-AB61FA2447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9" y="6412131"/>
            <a:ext cx="1402080" cy="34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125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A5039-F3D4-3AE4-7689-D3DBA8866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B629E-B3D5-36D9-B4DC-B06CB380B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1935" y="1467135"/>
            <a:ext cx="5957248" cy="4709828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Write your own future </a:t>
            </a:r>
            <a:br>
              <a:rPr lang="en-US" b="1" dirty="0"/>
            </a:br>
            <a:r>
              <a:rPr lang="en-US" b="1" dirty="0"/>
              <a:t>magazine article!</a:t>
            </a:r>
            <a:endParaRPr lang="en-AT" b="1" dirty="0"/>
          </a:p>
          <a:p>
            <a:pPr lvl="0"/>
            <a:r>
              <a:rPr lang="en-US" dirty="0"/>
              <a:t>Length: 80–150 words</a:t>
            </a:r>
            <a:endParaRPr lang="en-AT" dirty="0"/>
          </a:p>
          <a:p>
            <a:pPr lvl="0"/>
            <a:r>
              <a:rPr lang="en-US" dirty="0"/>
              <a:t>Language: Mostly English</a:t>
            </a:r>
            <a:endParaRPr lang="en-AT" dirty="0"/>
          </a:p>
          <a:p>
            <a:pPr lvl="0"/>
            <a:r>
              <a:rPr lang="en-US" dirty="0"/>
              <a:t>You may use other languages in quotes or short parts</a:t>
            </a:r>
            <a:endParaRPr lang="en-AT" dirty="0"/>
          </a:p>
          <a:p>
            <a:pPr lvl="0"/>
            <a:r>
              <a:rPr lang="en-US" dirty="0"/>
              <a:t>Use some of the sentence stems on the handout</a:t>
            </a:r>
            <a:endParaRPr lang="en-AT" dirty="0"/>
          </a:p>
        </p:txBody>
      </p:sp>
      <p:pic>
        <p:nvPicPr>
          <p:cNvPr id="5" name="Picture 4" descr="The image depicts an open newspaper with a clear, white outline.&#10;&#10;AI-generated content may be incorrect.">
            <a:extLst>
              <a:ext uri="{FF2B5EF4-FFF2-40B4-BE49-F238E27FC236}">
                <a16:creationId xmlns:a16="http://schemas.microsoft.com/office/drawing/2014/main" id="{8CBD7B86-5F27-6DF5-FF4B-A6BC62037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644" y="1097280"/>
            <a:ext cx="4864422" cy="4452730"/>
          </a:xfrm>
          <a:prstGeom prst="rect">
            <a:avLst/>
          </a:prstGeom>
        </p:spPr>
      </p:pic>
      <p:pic>
        <p:nvPicPr>
          <p:cNvPr id="4" name="Graphic 3" descr="Question Mark with solid fill">
            <a:extLst>
              <a:ext uri="{FF2B5EF4-FFF2-40B4-BE49-F238E27FC236}">
                <a16:creationId xmlns:a16="http://schemas.microsoft.com/office/drawing/2014/main" id="{D5616151-6347-690D-C500-BD1E8D3FD47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01922" y="3510886"/>
            <a:ext cx="914400" cy="914400"/>
          </a:xfrm>
          <a:prstGeom prst="rect">
            <a:avLst/>
          </a:prstGeom>
        </p:spPr>
      </p:pic>
      <p:pic>
        <p:nvPicPr>
          <p:cNvPr id="7" name="Picture 6" descr="The image depicts a series of abstract, lightly shaded triangles arranged in a pattern.&#10;&#10;AI-generated content may be incorrect.">
            <a:extLst>
              <a:ext uri="{FF2B5EF4-FFF2-40B4-BE49-F238E27FC236}">
                <a16:creationId xmlns:a16="http://schemas.microsoft.com/office/drawing/2014/main" id="{A6A5AF70-C783-54A9-54A7-A99640CB9F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403" t="-1" b="5752"/>
          <a:stretch>
            <a:fillRect/>
          </a:stretch>
        </p:blipFill>
        <p:spPr>
          <a:xfrm rot="9012590">
            <a:off x="4378968" y="5505989"/>
            <a:ext cx="1566915" cy="1021087"/>
          </a:xfrm>
          <a:prstGeom prst="rect">
            <a:avLst/>
          </a:prstGeom>
        </p:spPr>
      </p:pic>
      <p:pic>
        <p:nvPicPr>
          <p:cNvPr id="2" name="Grafik 1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E18BBE36-C183-AB06-241B-8261CF2D1A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9" y="6412131"/>
            <a:ext cx="1402080" cy="34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790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1FCA4-D457-0F22-7169-EDC6A7BD7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FBA0DD-6A87-8EA0-B677-9DF17F34B0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1935" y="2129051"/>
            <a:ext cx="5957248" cy="40479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8000" b="1" dirty="0"/>
              <a:t>Why are we doing this?</a:t>
            </a:r>
            <a:endParaRPr lang="en-AT" sz="8000" dirty="0"/>
          </a:p>
        </p:txBody>
      </p:sp>
      <p:pic>
        <p:nvPicPr>
          <p:cNvPr id="5" name="Picture 4" descr="The image depicts an open newspaper with a clear, white outline.&#10;&#10;AI-generated content may be incorrect.">
            <a:extLst>
              <a:ext uri="{FF2B5EF4-FFF2-40B4-BE49-F238E27FC236}">
                <a16:creationId xmlns:a16="http://schemas.microsoft.com/office/drawing/2014/main" id="{5790A16C-B6FB-93C7-47E1-4B9DA9A58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644" y="1097280"/>
            <a:ext cx="4864422" cy="4452730"/>
          </a:xfrm>
          <a:prstGeom prst="rect">
            <a:avLst/>
          </a:prstGeom>
        </p:spPr>
      </p:pic>
      <p:pic>
        <p:nvPicPr>
          <p:cNvPr id="4" name="Graphic 3" descr="Question Mark with solid fill">
            <a:extLst>
              <a:ext uri="{FF2B5EF4-FFF2-40B4-BE49-F238E27FC236}">
                <a16:creationId xmlns:a16="http://schemas.microsoft.com/office/drawing/2014/main" id="{C053440E-4A5F-6598-E390-BC24E13B017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01922" y="3510886"/>
            <a:ext cx="914400" cy="914400"/>
          </a:xfrm>
          <a:prstGeom prst="rect">
            <a:avLst/>
          </a:prstGeom>
        </p:spPr>
      </p:pic>
      <p:pic>
        <p:nvPicPr>
          <p:cNvPr id="7" name="Picture 6" descr="The image depicts a series of abstract, lightly shaded triangles arranged in a pattern.&#10;&#10;AI-generated content may be incorrect.">
            <a:extLst>
              <a:ext uri="{FF2B5EF4-FFF2-40B4-BE49-F238E27FC236}">
                <a16:creationId xmlns:a16="http://schemas.microsoft.com/office/drawing/2014/main" id="{C29FE470-CD58-A292-9529-7D33977F241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403" t="-1" b="5752"/>
          <a:stretch>
            <a:fillRect/>
          </a:stretch>
        </p:blipFill>
        <p:spPr>
          <a:xfrm rot="9012590">
            <a:off x="4378968" y="5505989"/>
            <a:ext cx="1566915" cy="1021087"/>
          </a:xfrm>
          <a:prstGeom prst="rect">
            <a:avLst/>
          </a:prstGeom>
        </p:spPr>
      </p:pic>
      <p:pic>
        <p:nvPicPr>
          <p:cNvPr id="2" name="Grafik 1" descr="Ein Bild, das Text, Schrift, Screenshot, Design enthält.&#10;&#10;Automatisch generierte Beschreibung">
            <a:extLst>
              <a:ext uri="{FF2B5EF4-FFF2-40B4-BE49-F238E27FC236}">
                <a16:creationId xmlns:a16="http://schemas.microsoft.com/office/drawing/2014/main" id="{D6AA7770-AC35-7110-2DE5-C534BCA72C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39" y="6412131"/>
            <a:ext cx="1402080" cy="34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6120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</Words>
  <Application>Microsoft Macintosh PowerPoint</Application>
  <PresentationFormat>Breitbild</PresentationFormat>
  <Paragraphs>54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9" baseType="lpstr">
      <vt:lpstr>Amasis MT Pro Black</vt:lpstr>
      <vt:lpstr>Aptos</vt:lpstr>
      <vt:lpstr>Aptos Display</vt:lpstr>
      <vt:lpstr>Arial</vt:lpstr>
      <vt:lpstr>Calibri</vt:lpstr>
      <vt:lpstr>Helvetica Neue</vt:lpstr>
      <vt:lpstr>Helvetica Neue Light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Anita Gh</dc:creator>
  <cp:lastModifiedBy>Amina Racevic</cp:lastModifiedBy>
  <cp:revision>3</cp:revision>
  <dcterms:created xsi:type="dcterms:W3CDTF">2026-04-22T14:55:14Z</dcterms:created>
  <dcterms:modified xsi:type="dcterms:W3CDTF">2026-05-05T12:36:05Z</dcterms:modified>
</cp:coreProperties>
</file>